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95A6"/>
    <a:srgbClr val="CFD9DF"/>
    <a:srgbClr val="AABBC6"/>
    <a:srgbClr val="828C51"/>
    <a:srgbClr val="465C69"/>
    <a:srgbClr val="CBD7D2"/>
    <a:srgbClr val="9FB7AE"/>
    <a:srgbClr val="81A094"/>
    <a:srgbClr val="C89F9C"/>
    <a:srgbClr val="D8BC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A136B3-C7F0-4473-BE09-610CD03D5B53}" v="69" dt="2024-04-24T20:03:53.0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76" y="1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k Bailey" userId="7736d0a7fb84d8e3" providerId="LiveId" clId="{B8A136B3-C7F0-4473-BE09-610CD03D5B53}"/>
    <pc:docChg chg="undo custSel addSld delSld modSld">
      <pc:chgData name="Patrick Bailey" userId="7736d0a7fb84d8e3" providerId="LiveId" clId="{B8A136B3-C7F0-4473-BE09-610CD03D5B53}" dt="2024-04-24T20:03:53.040" v="2713"/>
      <pc:docMkLst>
        <pc:docMk/>
      </pc:docMkLst>
      <pc:sldChg chg="modSp mod setBg">
        <pc:chgData name="Patrick Bailey" userId="7736d0a7fb84d8e3" providerId="LiveId" clId="{B8A136B3-C7F0-4473-BE09-610CD03D5B53}" dt="2024-04-15T21:31:57.242" v="172" actId="208"/>
        <pc:sldMkLst>
          <pc:docMk/>
          <pc:sldMk cId="3840634470" sldId="256"/>
        </pc:sldMkLst>
        <pc:spChg chg="mod">
          <ac:chgData name="Patrick Bailey" userId="7736d0a7fb84d8e3" providerId="LiveId" clId="{B8A136B3-C7F0-4473-BE09-610CD03D5B53}" dt="2024-04-15T21:31:48.755" v="169" actId="208"/>
          <ac:spMkLst>
            <pc:docMk/>
            <pc:sldMk cId="3840634470" sldId="256"/>
            <ac:spMk id="2" creationId="{79B20D2C-7BE6-8AA6-2E80-0EE98AD94539}"/>
          </ac:spMkLst>
        </pc:spChg>
        <pc:spChg chg="mod">
          <ac:chgData name="Patrick Bailey" userId="7736d0a7fb84d8e3" providerId="LiveId" clId="{B8A136B3-C7F0-4473-BE09-610CD03D5B53}" dt="2024-04-15T21:31:57.242" v="172" actId="208"/>
          <ac:spMkLst>
            <pc:docMk/>
            <pc:sldMk cId="3840634470" sldId="256"/>
            <ac:spMk id="3" creationId="{DFDDFF2B-2A1B-2BA9-E465-40874229F73E}"/>
          </ac:spMkLst>
        </pc:spChg>
      </pc:sldChg>
      <pc:sldChg chg="addSp delSp modSp new mod setBg modAnim">
        <pc:chgData name="Patrick Bailey" userId="7736d0a7fb84d8e3" providerId="LiveId" clId="{B8A136B3-C7F0-4473-BE09-610CD03D5B53}" dt="2024-04-23T22:02:02.514" v="2495"/>
        <pc:sldMkLst>
          <pc:docMk/>
          <pc:sldMk cId="1111846421" sldId="257"/>
        </pc:sldMkLst>
        <pc:spChg chg="add mod">
          <ac:chgData name="Patrick Bailey" userId="7736d0a7fb84d8e3" providerId="LiveId" clId="{B8A136B3-C7F0-4473-BE09-610CD03D5B53}" dt="2024-04-19T20:38:54.253" v="1855" actId="1076"/>
          <ac:spMkLst>
            <pc:docMk/>
            <pc:sldMk cId="1111846421" sldId="257"/>
            <ac:spMk id="2" creationId="{BE1DECF0-AD96-3449-0C54-194E0831EB50}"/>
          </ac:spMkLst>
        </pc:spChg>
        <pc:spChg chg="add mod">
          <ac:chgData name="Patrick Bailey" userId="7736d0a7fb84d8e3" providerId="LiveId" clId="{B8A136B3-C7F0-4473-BE09-610CD03D5B53}" dt="2024-04-15T21:34:02.254" v="216" actId="1076"/>
          <ac:spMkLst>
            <pc:docMk/>
            <pc:sldMk cId="1111846421" sldId="257"/>
            <ac:spMk id="3" creationId="{8186B8E3-26F7-109A-312A-ADB070239A80}"/>
          </ac:spMkLst>
        </pc:spChg>
        <pc:spChg chg="add mod">
          <ac:chgData name="Patrick Bailey" userId="7736d0a7fb84d8e3" providerId="LiveId" clId="{B8A136B3-C7F0-4473-BE09-610CD03D5B53}" dt="2024-04-19T20:38:56.553" v="1856" actId="1076"/>
          <ac:spMkLst>
            <pc:docMk/>
            <pc:sldMk cId="1111846421" sldId="257"/>
            <ac:spMk id="4" creationId="{7E846090-2F57-770D-3AE1-05A00334710F}"/>
          </ac:spMkLst>
        </pc:spChg>
        <pc:spChg chg="add mod">
          <ac:chgData name="Patrick Bailey" userId="7736d0a7fb84d8e3" providerId="LiveId" clId="{B8A136B3-C7F0-4473-BE09-610CD03D5B53}" dt="2024-04-15T21:37:00.891" v="406" actId="5793"/>
          <ac:spMkLst>
            <pc:docMk/>
            <pc:sldMk cId="1111846421" sldId="257"/>
            <ac:spMk id="5" creationId="{EFAA8412-3D69-91E2-0387-FC641DDB27C9}"/>
          </ac:spMkLst>
        </pc:spChg>
        <pc:spChg chg="mod">
          <ac:chgData name="Patrick Bailey" userId="7736d0a7fb84d8e3" providerId="LiveId" clId="{B8A136B3-C7F0-4473-BE09-610CD03D5B53}" dt="2024-04-19T20:44:48.085" v="1985" actId="164"/>
          <ac:spMkLst>
            <pc:docMk/>
            <pc:sldMk cId="1111846421" sldId="257"/>
            <ac:spMk id="6" creationId="{A27AEB59-779B-368C-BB78-339DB2C0E6EB}"/>
          </ac:spMkLst>
        </pc:spChg>
        <pc:spChg chg="mod">
          <ac:chgData name="Patrick Bailey" userId="7736d0a7fb84d8e3" providerId="LiveId" clId="{B8A136B3-C7F0-4473-BE09-610CD03D5B53}" dt="2024-04-19T20:52:06.792" v="2102" actId="164"/>
          <ac:spMkLst>
            <pc:docMk/>
            <pc:sldMk cId="1111846421" sldId="257"/>
            <ac:spMk id="7" creationId="{C60255C0-88E4-C958-1ABF-8B70DA542B47}"/>
          </ac:spMkLst>
        </pc:spChg>
        <pc:spChg chg="mod">
          <ac:chgData name="Patrick Bailey" userId="7736d0a7fb84d8e3" providerId="LiveId" clId="{B8A136B3-C7F0-4473-BE09-610CD03D5B53}" dt="2024-04-19T20:44:48.085" v="1985" actId="164"/>
          <ac:spMkLst>
            <pc:docMk/>
            <pc:sldMk cId="1111846421" sldId="257"/>
            <ac:spMk id="8" creationId="{3F55541F-390B-C9C1-7B0B-35C6C30F902B}"/>
          </ac:spMkLst>
        </pc:spChg>
        <pc:spChg chg="mod">
          <ac:chgData name="Patrick Bailey" userId="7736d0a7fb84d8e3" providerId="LiveId" clId="{B8A136B3-C7F0-4473-BE09-610CD03D5B53}" dt="2024-04-19T20:38:41.005" v="1850"/>
          <ac:spMkLst>
            <pc:docMk/>
            <pc:sldMk cId="1111846421" sldId="257"/>
            <ac:spMk id="11" creationId="{B2B9BB05-D767-CD34-6105-19B6762BC4B5}"/>
          </ac:spMkLst>
        </pc:spChg>
        <pc:spChg chg="mod topLvl">
          <ac:chgData name="Patrick Bailey" userId="7736d0a7fb84d8e3" providerId="LiveId" clId="{B8A136B3-C7F0-4473-BE09-610CD03D5B53}" dt="2024-04-19T20:39:19.611" v="1863" actId="1076"/>
          <ac:spMkLst>
            <pc:docMk/>
            <pc:sldMk cId="1111846421" sldId="257"/>
            <ac:spMk id="14" creationId="{2CD94FF0-A1B7-0769-7673-BD43B2660615}"/>
          </ac:spMkLst>
        </pc:spChg>
        <pc:spChg chg="add mod">
          <ac:chgData name="Patrick Bailey" userId="7736d0a7fb84d8e3" providerId="LiveId" clId="{B8A136B3-C7F0-4473-BE09-610CD03D5B53}" dt="2024-04-19T20:44:48.085" v="1985" actId="164"/>
          <ac:spMkLst>
            <pc:docMk/>
            <pc:sldMk cId="1111846421" sldId="257"/>
            <ac:spMk id="15" creationId="{7C2834F2-812A-8753-CE88-F23E3414A6EF}"/>
          </ac:spMkLst>
        </pc:spChg>
        <pc:spChg chg="add mod">
          <ac:chgData name="Patrick Bailey" userId="7736d0a7fb84d8e3" providerId="LiveId" clId="{B8A136B3-C7F0-4473-BE09-610CD03D5B53}" dt="2024-04-19T20:44:48.085" v="1985" actId="164"/>
          <ac:spMkLst>
            <pc:docMk/>
            <pc:sldMk cId="1111846421" sldId="257"/>
            <ac:spMk id="16" creationId="{D0C639A7-A5A7-DA94-A1BD-AA9B760890C6}"/>
          </ac:spMkLst>
        </pc:spChg>
        <pc:spChg chg="add mod">
          <ac:chgData name="Patrick Bailey" userId="7736d0a7fb84d8e3" providerId="LiveId" clId="{B8A136B3-C7F0-4473-BE09-610CD03D5B53}" dt="2024-04-19T20:44:48.085" v="1985" actId="164"/>
          <ac:spMkLst>
            <pc:docMk/>
            <pc:sldMk cId="1111846421" sldId="257"/>
            <ac:spMk id="17" creationId="{729F5D46-D616-4022-4154-B01805D9A8C6}"/>
          </ac:spMkLst>
        </pc:spChg>
        <pc:spChg chg="add del mod">
          <ac:chgData name="Patrick Bailey" userId="7736d0a7fb84d8e3" providerId="LiveId" clId="{B8A136B3-C7F0-4473-BE09-610CD03D5B53}" dt="2024-04-19T20:51:23.706" v="2082" actId="478"/>
          <ac:spMkLst>
            <pc:docMk/>
            <pc:sldMk cId="1111846421" sldId="257"/>
            <ac:spMk id="22" creationId="{A043A4E2-5331-54B4-8214-6639D71526F2}"/>
          </ac:spMkLst>
        </pc:spChg>
        <pc:spChg chg="add del mod">
          <ac:chgData name="Patrick Bailey" userId="7736d0a7fb84d8e3" providerId="LiveId" clId="{B8A136B3-C7F0-4473-BE09-610CD03D5B53}" dt="2024-04-19T20:51:13.486" v="2080" actId="478"/>
          <ac:spMkLst>
            <pc:docMk/>
            <pc:sldMk cId="1111846421" sldId="257"/>
            <ac:spMk id="23" creationId="{E5732B6F-3728-295F-35B7-F4FEDA7EE9DB}"/>
          </ac:spMkLst>
        </pc:spChg>
        <pc:spChg chg="add mod">
          <ac:chgData name="Patrick Bailey" userId="7736d0a7fb84d8e3" providerId="LiveId" clId="{B8A136B3-C7F0-4473-BE09-610CD03D5B53}" dt="2024-04-19T20:52:06.792" v="2102" actId="164"/>
          <ac:spMkLst>
            <pc:docMk/>
            <pc:sldMk cId="1111846421" sldId="257"/>
            <ac:spMk id="24" creationId="{6BB6E754-686C-B02C-A6B3-4F96F6504F92}"/>
          </ac:spMkLst>
        </pc:spChg>
        <pc:spChg chg="add mod">
          <ac:chgData name="Patrick Bailey" userId="7736d0a7fb84d8e3" providerId="LiveId" clId="{B8A136B3-C7F0-4473-BE09-610CD03D5B53}" dt="2024-04-19T20:52:06.792" v="2102" actId="164"/>
          <ac:spMkLst>
            <pc:docMk/>
            <pc:sldMk cId="1111846421" sldId="257"/>
            <ac:spMk id="25" creationId="{B434CFE1-D4E4-6B3E-0A9C-BC2C54345DF2}"/>
          </ac:spMkLst>
        </pc:spChg>
        <pc:spChg chg="add mod">
          <ac:chgData name="Patrick Bailey" userId="7736d0a7fb84d8e3" providerId="LiveId" clId="{B8A136B3-C7F0-4473-BE09-610CD03D5B53}" dt="2024-04-19T20:52:06.792" v="2102" actId="164"/>
          <ac:spMkLst>
            <pc:docMk/>
            <pc:sldMk cId="1111846421" sldId="257"/>
            <ac:spMk id="28" creationId="{D4708103-2304-178B-11D0-0047BFC41FE2}"/>
          </ac:spMkLst>
        </pc:spChg>
        <pc:spChg chg="add mod">
          <ac:chgData name="Patrick Bailey" userId="7736d0a7fb84d8e3" providerId="LiveId" clId="{B8A136B3-C7F0-4473-BE09-610CD03D5B53}" dt="2024-04-19T20:52:06.792" v="2102" actId="164"/>
          <ac:spMkLst>
            <pc:docMk/>
            <pc:sldMk cId="1111846421" sldId="257"/>
            <ac:spMk id="29" creationId="{A06A9390-6EE2-16F8-21B5-147C4892732B}"/>
          </ac:spMkLst>
        </pc:spChg>
        <pc:grpChg chg="add del mod">
          <ac:chgData name="Patrick Bailey" userId="7736d0a7fb84d8e3" providerId="LiveId" clId="{B8A136B3-C7F0-4473-BE09-610CD03D5B53}" dt="2024-04-19T20:39:01.873" v="1857" actId="478"/>
          <ac:grpSpMkLst>
            <pc:docMk/>
            <pc:sldMk cId="1111846421" sldId="257"/>
            <ac:grpSpMk id="9" creationId="{86C38C21-FC7A-E2C3-14B6-6186B18FFC2F}"/>
          </ac:grpSpMkLst>
        </pc:grpChg>
        <pc:grpChg chg="add del mod">
          <ac:chgData name="Patrick Bailey" userId="7736d0a7fb84d8e3" providerId="LiveId" clId="{B8A136B3-C7F0-4473-BE09-610CD03D5B53}" dt="2024-04-19T20:39:10.119" v="1860" actId="165"/>
          <ac:grpSpMkLst>
            <pc:docMk/>
            <pc:sldMk cId="1111846421" sldId="257"/>
            <ac:grpSpMk id="12" creationId="{81EF68AF-6AF2-18D6-A6ED-A4DC0EC5139B}"/>
          </ac:grpSpMkLst>
        </pc:grpChg>
        <pc:grpChg chg="add mod">
          <ac:chgData name="Patrick Bailey" userId="7736d0a7fb84d8e3" providerId="LiveId" clId="{B8A136B3-C7F0-4473-BE09-610CD03D5B53}" dt="2024-04-19T20:44:50.561" v="1987" actId="1076"/>
          <ac:grpSpMkLst>
            <pc:docMk/>
            <pc:sldMk cId="1111846421" sldId="257"/>
            <ac:grpSpMk id="21" creationId="{1A84E158-F2ED-F0B8-2998-2CE6499CB3D8}"/>
          </ac:grpSpMkLst>
        </pc:grpChg>
        <pc:grpChg chg="add mod">
          <ac:chgData name="Patrick Bailey" userId="7736d0a7fb84d8e3" providerId="LiveId" clId="{B8A136B3-C7F0-4473-BE09-610CD03D5B53}" dt="2024-04-19T20:52:06.792" v="2102" actId="164"/>
          <ac:grpSpMkLst>
            <pc:docMk/>
            <pc:sldMk cId="1111846421" sldId="257"/>
            <ac:grpSpMk id="30" creationId="{248CA9FF-8D88-1234-5DC8-AD0D266648DA}"/>
          </ac:grpSpMkLst>
        </pc:grpChg>
        <pc:picChg chg="mod">
          <ac:chgData name="Patrick Bailey" userId="7736d0a7fb84d8e3" providerId="LiveId" clId="{B8A136B3-C7F0-4473-BE09-610CD03D5B53}" dt="2024-04-19T20:38:41.005" v="1850"/>
          <ac:picMkLst>
            <pc:docMk/>
            <pc:sldMk cId="1111846421" sldId="257"/>
            <ac:picMk id="10" creationId="{1F65C051-728C-9D01-F8E1-800E31C4F068}"/>
          </ac:picMkLst>
        </pc:picChg>
        <pc:picChg chg="mod topLvl">
          <ac:chgData name="Patrick Bailey" userId="7736d0a7fb84d8e3" providerId="LiveId" clId="{B8A136B3-C7F0-4473-BE09-610CD03D5B53}" dt="2024-04-19T20:39:14.914" v="1862" actId="1076"/>
          <ac:picMkLst>
            <pc:docMk/>
            <pc:sldMk cId="1111846421" sldId="257"/>
            <ac:picMk id="13" creationId="{8D5D632D-31ED-7497-23B9-688DBD617D90}"/>
          </ac:picMkLst>
        </pc:picChg>
        <pc:picChg chg="add mod">
          <ac:chgData name="Patrick Bailey" userId="7736d0a7fb84d8e3" providerId="LiveId" clId="{B8A136B3-C7F0-4473-BE09-610CD03D5B53}" dt="2024-04-19T20:44:48.085" v="1985" actId="164"/>
          <ac:picMkLst>
            <pc:docMk/>
            <pc:sldMk cId="1111846421" sldId="257"/>
            <ac:picMk id="19" creationId="{399C4925-2CA8-85C4-2E90-CE7031FB0D22}"/>
          </ac:picMkLst>
        </pc:picChg>
        <pc:picChg chg="add mod">
          <ac:chgData name="Patrick Bailey" userId="7736d0a7fb84d8e3" providerId="LiveId" clId="{B8A136B3-C7F0-4473-BE09-610CD03D5B53}" dt="2024-04-19T20:44:48.085" v="1985" actId="164"/>
          <ac:picMkLst>
            <pc:docMk/>
            <pc:sldMk cId="1111846421" sldId="257"/>
            <ac:picMk id="20" creationId="{49261DC1-54B4-FEF9-2C16-18E02EAB5B04}"/>
          </ac:picMkLst>
        </pc:picChg>
        <pc:picChg chg="add mod ord">
          <ac:chgData name="Patrick Bailey" userId="7736d0a7fb84d8e3" providerId="LiveId" clId="{B8A136B3-C7F0-4473-BE09-610CD03D5B53}" dt="2024-04-19T20:52:06.792" v="2102" actId="164"/>
          <ac:picMkLst>
            <pc:docMk/>
            <pc:sldMk cId="1111846421" sldId="257"/>
            <ac:picMk id="26" creationId="{CDA5B789-3EA3-16E1-0AB3-8F3500A4E0B2}"/>
          </ac:picMkLst>
        </pc:picChg>
        <pc:picChg chg="add del mod">
          <ac:chgData name="Patrick Bailey" userId="7736d0a7fb84d8e3" providerId="LiveId" clId="{B8A136B3-C7F0-4473-BE09-610CD03D5B53}" dt="2024-04-19T20:45:17.940" v="1991" actId="478"/>
          <ac:picMkLst>
            <pc:docMk/>
            <pc:sldMk cId="1111846421" sldId="257"/>
            <ac:picMk id="27" creationId="{F1075E10-8297-6280-4DAD-540AE4168EAA}"/>
          </ac:picMkLst>
        </pc:picChg>
      </pc:sldChg>
      <pc:sldChg chg="addSp delSp modSp add mod modShow">
        <pc:chgData name="Patrick Bailey" userId="7736d0a7fb84d8e3" providerId="LiveId" clId="{B8A136B3-C7F0-4473-BE09-610CD03D5B53}" dt="2024-04-23T22:20:37.859" v="2525" actId="729"/>
        <pc:sldMkLst>
          <pc:docMk/>
          <pc:sldMk cId="2751074925" sldId="258"/>
        </pc:sldMkLst>
        <pc:spChg chg="del">
          <ac:chgData name="Patrick Bailey" userId="7736d0a7fb84d8e3" providerId="LiveId" clId="{B8A136B3-C7F0-4473-BE09-610CD03D5B53}" dt="2024-04-19T20:39:29.294" v="1864" actId="478"/>
          <ac:spMkLst>
            <pc:docMk/>
            <pc:sldMk cId="2751074925" sldId="258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0:39:36.513" v="1867" actId="1076"/>
          <ac:spMkLst>
            <pc:docMk/>
            <pc:sldMk cId="2751074925" sldId="258"/>
            <ac:spMk id="4" creationId="{7E846090-2F57-770D-3AE1-05A00334710F}"/>
          </ac:spMkLst>
        </pc:spChg>
        <pc:spChg chg="add mod">
          <ac:chgData name="Patrick Bailey" userId="7736d0a7fb84d8e3" providerId="LiveId" clId="{B8A136B3-C7F0-4473-BE09-610CD03D5B53}" dt="2024-04-19T20:57:11.762" v="2213" actId="1035"/>
          <ac:spMkLst>
            <pc:docMk/>
            <pc:sldMk cId="2751074925" sldId="258"/>
            <ac:spMk id="5" creationId="{7702D687-765D-88CB-4E1E-3D2B000F8720}"/>
          </ac:spMkLst>
        </pc:spChg>
        <pc:spChg chg="add mod ord">
          <ac:chgData name="Patrick Bailey" userId="7736d0a7fb84d8e3" providerId="LiveId" clId="{B8A136B3-C7F0-4473-BE09-610CD03D5B53}" dt="2024-04-19T20:39:32.567" v="1866" actId="167"/>
          <ac:spMkLst>
            <pc:docMk/>
            <pc:sldMk cId="2751074925" sldId="258"/>
            <ac:spMk id="6" creationId="{8282FCCD-8275-BB77-F1BE-26A89ED76E81}"/>
          </ac:spMkLst>
        </pc:spChg>
        <pc:spChg chg="add mod">
          <ac:chgData name="Patrick Bailey" userId="7736d0a7fb84d8e3" providerId="LiveId" clId="{B8A136B3-C7F0-4473-BE09-610CD03D5B53}" dt="2024-04-19T20:39:56.120" v="1871" actId="20577"/>
          <ac:spMkLst>
            <pc:docMk/>
            <pc:sldMk cId="2751074925" sldId="258"/>
            <ac:spMk id="8" creationId="{510124F3-97A3-C8FF-AAA1-ACCCDABA2525}"/>
          </ac:spMkLst>
        </pc:spChg>
        <pc:spChg chg="add mod ord">
          <ac:chgData name="Patrick Bailey" userId="7736d0a7fb84d8e3" providerId="LiveId" clId="{B8A136B3-C7F0-4473-BE09-610CD03D5B53}" dt="2024-04-19T20:57:08.695" v="2207" actId="14100"/>
          <ac:spMkLst>
            <pc:docMk/>
            <pc:sldMk cId="2751074925" sldId="258"/>
            <ac:spMk id="9" creationId="{7474D41A-7FD5-4C55-49F5-07E308D20B00}"/>
          </ac:spMkLst>
        </pc:spChg>
        <pc:spChg chg="add mod ord">
          <ac:chgData name="Patrick Bailey" userId="7736d0a7fb84d8e3" providerId="LiveId" clId="{B8A136B3-C7F0-4473-BE09-610CD03D5B53}" dt="2024-04-19T20:56:19.770" v="2200" actId="167"/>
          <ac:spMkLst>
            <pc:docMk/>
            <pc:sldMk cId="2751074925" sldId="258"/>
            <ac:spMk id="10" creationId="{F32A0F04-8C16-11B2-31CA-E6CEA07C85A8}"/>
          </ac:spMkLst>
        </pc:spChg>
        <pc:picChg chg="add mod">
          <ac:chgData name="Patrick Bailey" userId="7736d0a7fb84d8e3" providerId="LiveId" clId="{B8A136B3-C7F0-4473-BE09-610CD03D5B53}" dt="2024-04-19T20:39:54.194" v="1869"/>
          <ac:picMkLst>
            <pc:docMk/>
            <pc:sldMk cId="2751074925" sldId="258"/>
            <ac:picMk id="7" creationId="{9E535190-FFE7-FD13-A76E-AACBD0514739}"/>
          </ac:picMkLst>
        </pc:picChg>
      </pc:sldChg>
      <pc:sldChg chg="addSp delSp modSp add mod modAnim">
        <pc:chgData name="Patrick Bailey" userId="7736d0a7fb84d8e3" providerId="LiveId" clId="{B8A136B3-C7F0-4473-BE09-610CD03D5B53}" dt="2024-04-24T20:03:53.040" v="2713"/>
        <pc:sldMkLst>
          <pc:docMk/>
          <pc:sldMk cId="875962643" sldId="259"/>
        </pc:sldMkLst>
        <pc:spChg chg="del mod">
          <ac:chgData name="Patrick Bailey" userId="7736d0a7fb84d8e3" providerId="LiveId" clId="{B8A136B3-C7F0-4473-BE09-610CD03D5B53}" dt="2024-04-19T20:57:56.178" v="2214" actId="478"/>
          <ac:spMkLst>
            <pc:docMk/>
            <pc:sldMk cId="875962643" sldId="259"/>
            <ac:spMk id="2" creationId="{BE1DECF0-AD96-3449-0C54-194E0831EB50}"/>
          </ac:spMkLst>
        </pc:spChg>
        <pc:spChg chg="add mod">
          <ac:chgData name="Patrick Bailey" userId="7736d0a7fb84d8e3" providerId="LiveId" clId="{B8A136B3-C7F0-4473-BE09-610CD03D5B53}" dt="2024-04-24T20:03:27.539" v="2706" actId="1076"/>
          <ac:spMkLst>
            <pc:docMk/>
            <pc:sldMk cId="875962643" sldId="259"/>
            <ac:spMk id="3" creationId="{12D68F9F-2645-91BD-28E6-CA36D417AB23}"/>
          </ac:spMkLst>
        </pc:spChg>
        <pc:spChg chg="del mod">
          <ac:chgData name="Patrick Bailey" userId="7736d0a7fb84d8e3" providerId="LiveId" clId="{B8A136B3-C7F0-4473-BE09-610CD03D5B53}" dt="2024-04-19T20:59:33.722" v="2248" actId="478"/>
          <ac:spMkLst>
            <pc:docMk/>
            <pc:sldMk cId="875962643" sldId="259"/>
            <ac:spMk id="3" creationId="{8186B8E3-26F7-109A-312A-ADB070239A80}"/>
          </ac:spMkLst>
        </pc:spChg>
        <pc:spChg chg="mod">
          <ac:chgData name="Patrick Bailey" userId="7736d0a7fb84d8e3" providerId="LiveId" clId="{B8A136B3-C7F0-4473-BE09-610CD03D5B53}" dt="2024-04-19T20:58:12.750" v="2218" actId="1076"/>
          <ac:spMkLst>
            <pc:docMk/>
            <pc:sldMk cId="875962643" sldId="259"/>
            <ac:spMk id="4" creationId="{7E846090-2F57-770D-3AE1-05A00334710F}"/>
          </ac:spMkLst>
        </pc:spChg>
        <pc:spChg chg="add mod ord">
          <ac:chgData name="Patrick Bailey" userId="7736d0a7fb84d8e3" providerId="LiveId" clId="{B8A136B3-C7F0-4473-BE09-610CD03D5B53}" dt="2024-04-19T20:58:28.946" v="2220" actId="208"/>
          <ac:spMkLst>
            <pc:docMk/>
            <pc:sldMk cId="875962643" sldId="259"/>
            <ac:spMk id="5" creationId="{8A8FD3C9-A1EE-5632-960F-F09DB3A38F15}"/>
          </ac:spMkLst>
        </pc:spChg>
        <pc:spChg chg="add mod">
          <ac:chgData name="Patrick Bailey" userId="7736d0a7fb84d8e3" providerId="LiveId" clId="{B8A136B3-C7F0-4473-BE09-610CD03D5B53}" dt="2024-04-19T20:58:48.972" v="2226" actId="1076"/>
          <ac:spMkLst>
            <pc:docMk/>
            <pc:sldMk cId="875962643" sldId="259"/>
            <ac:spMk id="8" creationId="{1AE32973-37B8-04EE-E889-B74FEA67D72D}"/>
          </ac:spMkLst>
        </pc:spChg>
        <pc:spChg chg="add del mod">
          <ac:chgData name="Patrick Bailey" userId="7736d0a7fb84d8e3" providerId="LiveId" clId="{B8A136B3-C7F0-4473-BE09-610CD03D5B53}" dt="2024-04-17T19:55:34.287" v="930" actId="478"/>
          <ac:spMkLst>
            <pc:docMk/>
            <pc:sldMk cId="875962643" sldId="259"/>
            <ac:spMk id="9" creationId="{43E84568-C7BE-4F17-DA36-899D3BE0C8E9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1" creationId="{30F797EE-FCA4-4B63-1738-445719E8FDE3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2" creationId="{9F862FD5-43B7-EA61-1FA0-05814E77415A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3" creationId="{BF4323C1-21B9-9D56-4838-1B661554F40C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4" creationId="{D76CFC2F-D131-4010-661C-F9C955B3C12A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5" creationId="{72D3EC1A-FD8B-EA67-441D-8FDF7A20B5E2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6" creationId="{9248145E-7792-8CB4-0AD5-E290F18355CB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7" creationId="{1CB585ED-31DF-5995-A49B-10490DBD3539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8" creationId="{1B312687-FAF4-EE0F-6BD0-D75469A096DF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19" creationId="{8CEED21B-9D43-09F6-0717-28FB94FA9DF1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0" creationId="{532B6C11-C225-40F9-815B-559D4DF3D453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1" creationId="{A832D9E9-DC69-54DE-2D79-0C59ED692E4E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2" creationId="{986FBC10-19DC-A71D-7A72-1987BCA8AAA3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3" creationId="{F5F9D897-42D5-0E2C-BEC3-BE57950D20A5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4" creationId="{A8469494-046E-7C8B-35FF-96FB7AA9C060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5" creationId="{74401A60-CF52-5687-AD19-FA4EC629383A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6" creationId="{2C7F3171-23F6-B6A4-E067-6640E9E7C70C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7" creationId="{6784D415-3AF9-0925-0D37-C2B3A681159E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8" creationId="{BC564805-49D8-1B4A-CF2E-11CC102C1DDC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29" creationId="{A3228065-8803-8C10-1F3C-AA7867966CA9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0" creationId="{34938B04-6C73-DDE6-3F08-2451BF249A95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1" creationId="{B05766CF-0C16-EB96-C13D-61CB6B3AD29E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2" creationId="{BBF7C415-119E-C585-3DEC-5F1FF4020B88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3" creationId="{8081AB76-361C-ABE5-8C87-5989C924EFEB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4" creationId="{DC7F0E1B-D28E-BADB-008A-0F806BFBB3EE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5" creationId="{3705F5D3-FC8D-D70B-BF51-136ACA607DA3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6" creationId="{530C3C03-155B-42E3-7B68-A9E9543B4BC4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7" creationId="{98C9E878-60CF-F81B-D915-3B79B4600D74}"/>
          </ac:spMkLst>
        </pc:spChg>
        <pc:spChg chg="mod">
          <ac:chgData name="Patrick Bailey" userId="7736d0a7fb84d8e3" providerId="LiveId" clId="{B8A136B3-C7F0-4473-BE09-610CD03D5B53}" dt="2024-04-17T19:52:27.359" v="854"/>
          <ac:spMkLst>
            <pc:docMk/>
            <pc:sldMk cId="875962643" sldId="259"/>
            <ac:spMk id="38" creationId="{D950C309-32D7-3C6C-68FE-FA3B9552574D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0" creationId="{07E5B7E6-BEB8-4B41-5623-8FD9575CF479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1" creationId="{AA0DC75F-F2A8-D7CB-F141-26052740E4E6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2" creationId="{D8D80BEF-4D9A-06CF-A028-D8E52C25DEE4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3" creationId="{02AE6EF2-1920-7547-CC09-3E2530D1A8A0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4" creationId="{5DF1C140-CE87-27FA-564D-A76BB37E7DA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5" creationId="{B6BFA5B1-B307-3FE5-DED3-D8371D897DD2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6" creationId="{CBCDF271-F899-C284-DCE1-184EC18F7537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7" creationId="{4A22EB03-3F28-7A69-BD15-E3CB74B88AB0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8" creationId="{33AFA1CF-D523-E605-4F27-9F568702AD05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49" creationId="{C5DA014B-58CC-77FC-F1D4-5BAA68B3BAF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0" creationId="{69BB9C91-F110-2EF3-3AD2-71CB689728F8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1" creationId="{93C294D7-7BA9-5D02-58E3-BDEC4740BE82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2" creationId="{FD4DFE98-F64A-5667-5810-22191A95DC6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3" creationId="{E2440F31-5376-F6A1-E30A-6CEAB51AC096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4" creationId="{4AEB8240-03C7-1FBC-028D-3AE669CE05B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5" creationId="{438F38E5-1A85-05F7-2309-E7FF566C7578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6" creationId="{44E39794-EDEC-AEA6-F178-E5024E516430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7" creationId="{B6FF8D37-F90B-6FF8-C8AA-652E33F8A3F0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8" creationId="{79D4E6B1-CF22-DAD9-698B-19D35AAB713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59" creationId="{7BE99298-3045-CB04-1566-5C70D956BCA2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0" creationId="{5A0D43AD-7FEE-D98D-74E5-4792501C2553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1" creationId="{624D45C2-773C-4B8C-9C6C-50634ED1B5F8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2" creationId="{3B12DD47-926E-D942-6D9F-9A78F0B2FCE6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3" creationId="{04D05DFB-C007-62AE-C32C-67ACB8937CBA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4" creationId="{D8133C15-0EFC-2331-82C2-7BDB04C3D9A0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5" creationId="{C36EAB09-F67F-9C48-AAF3-A16FE9BC23FB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6" creationId="{043B8243-1BCE-DA6C-752C-D2739B57E9E4}"/>
          </ac:spMkLst>
        </pc:spChg>
        <pc:spChg chg="mod">
          <ac:chgData name="Patrick Bailey" userId="7736d0a7fb84d8e3" providerId="LiveId" clId="{B8A136B3-C7F0-4473-BE09-610CD03D5B53}" dt="2024-04-17T19:53:13.568" v="860" actId="208"/>
          <ac:spMkLst>
            <pc:docMk/>
            <pc:sldMk cId="875962643" sldId="259"/>
            <ac:spMk id="67" creationId="{4667D6D0-698A-3B94-2A40-D67DA0F1BCFD}"/>
          </ac:spMkLst>
        </pc:spChg>
        <pc:spChg chg="add mod">
          <ac:chgData name="Patrick Bailey" userId="7736d0a7fb84d8e3" providerId="LiveId" clId="{B8A136B3-C7F0-4473-BE09-610CD03D5B53}" dt="2024-04-17T19:56:49.858" v="985" actId="1038"/>
          <ac:spMkLst>
            <pc:docMk/>
            <pc:sldMk cId="875962643" sldId="259"/>
            <ac:spMk id="68" creationId="{F8DDF9E9-EACD-4265-ADE8-7BAF0DFAFF3D}"/>
          </ac:spMkLst>
        </pc:spChg>
        <pc:spChg chg="add mod">
          <ac:chgData name="Patrick Bailey" userId="7736d0a7fb84d8e3" providerId="LiveId" clId="{B8A136B3-C7F0-4473-BE09-610CD03D5B53}" dt="2024-04-17T19:56:36.346" v="977" actId="1076"/>
          <ac:spMkLst>
            <pc:docMk/>
            <pc:sldMk cId="875962643" sldId="259"/>
            <ac:spMk id="69" creationId="{3337A827-23D4-580B-AC33-7D895D352547}"/>
          </ac:spMkLst>
        </pc:spChg>
        <pc:spChg chg="add mod">
          <ac:chgData name="Patrick Bailey" userId="7736d0a7fb84d8e3" providerId="LiveId" clId="{B8A136B3-C7F0-4473-BE09-610CD03D5B53}" dt="2024-04-17T19:57:56.590" v="1013" actId="1076"/>
          <ac:spMkLst>
            <pc:docMk/>
            <pc:sldMk cId="875962643" sldId="259"/>
            <ac:spMk id="70" creationId="{14DC9694-C79F-502B-79D3-55B371B5B048}"/>
          </ac:spMkLst>
        </pc:spChg>
        <pc:spChg chg="add mod">
          <ac:chgData name="Patrick Bailey" userId="7736d0a7fb84d8e3" providerId="LiveId" clId="{B8A136B3-C7F0-4473-BE09-610CD03D5B53}" dt="2024-04-19T20:58:41.399" v="2225" actId="20577"/>
          <ac:spMkLst>
            <pc:docMk/>
            <pc:sldMk cId="875962643" sldId="259"/>
            <ac:spMk id="71" creationId="{9D483FAA-BB65-D5AE-D51D-C5AB48BD9A01}"/>
          </ac:spMkLst>
        </pc:spChg>
        <pc:spChg chg="add mod">
          <ac:chgData name="Patrick Bailey" userId="7736d0a7fb84d8e3" providerId="LiveId" clId="{B8A136B3-C7F0-4473-BE09-610CD03D5B53}" dt="2024-04-19T21:02:18.602" v="2274" actId="1076"/>
          <ac:spMkLst>
            <pc:docMk/>
            <pc:sldMk cId="875962643" sldId="259"/>
            <ac:spMk id="72" creationId="{741AB010-CF1D-62AB-14A5-EDD33427BBE9}"/>
          </ac:spMkLst>
        </pc:spChg>
        <pc:spChg chg="add mod ord">
          <ac:chgData name="Patrick Bailey" userId="7736d0a7fb84d8e3" providerId="LiveId" clId="{B8A136B3-C7F0-4473-BE09-610CD03D5B53}" dt="2024-04-19T21:00:40.347" v="2256" actId="208"/>
          <ac:spMkLst>
            <pc:docMk/>
            <pc:sldMk cId="875962643" sldId="259"/>
            <ac:spMk id="73" creationId="{D702B922-A8E7-E9DC-5604-04CC07551DC0}"/>
          </ac:spMkLst>
        </pc:spChg>
        <pc:spChg chg="add mod">
          <ac:chgData name="Patrick Bailey" userId="7736d0a7fb84d8e3" providerId="LiveId" clId="{B8A136B3-C7F0-4473-BE09-610CD03D5B53}" dt="2024-04-24T20:03:31.913" v="2707" actId="1076"/>
          <ac:spMkLst>
            <pc:docMk/>
            <pc:sldMk cId="875962643" sldId="259"/>
            <ac:spMk id="74" creationId="{305EAECE-C66D-1E14-8118-97E422EE36FB}"/>
          </ac:spMkLst>
        </pc:spChg>
        <pc:grpChg chg="add mod">
          <ac:chgData name="Patrick Bailey" userId="7736d0a7fb84d8e3" providerId="LiveId" clId="{B8A136B3-C7F0-4473-BE09-610CD03D5B53}" dt="2024-04-17T19:56:49.858" v="985" actId="1038"/>
          <ac:grpSpMkLst>
            <pc:docMk/>
            <pc:sldMk cId="875962643" sldId="259"/>
            <ac:grpSpMk id="10" creationId="{FBE4987D-41BF-3CAE-061C-2DB3D12FD63B}"/>
          </ac:grpSpMkLst>
        </pc:grpChg>
        <pc:grpChg chg="add mod">
          <ac:chgData name="Patrick Bailey" userId="7736d0a7fb84d8e3" providerId="LiveId" clId="{B8A136B3-C7F0-4473-BE09-610CD03D5B53}" dt="2024-04-17T19:56:49.858" v="985" actId="1038"/>
          <ac:grpSpMkLst>
            <pc:docMk/>
            <pc:sldMk cId="875962643" sldId="259"/>
            <ac:grpSpMk id="39" creationId="{83C8719C-A999-9430-694F-BC455360BED3}"/>
          </ac:grpSpMkLst>
        </pc:grpChg>
        <pc:picChg chg="add mod">
          <ac:chgData name="Patrick Bailey" userId="7736d0a7fb84d8e3" providerId="LiveId" clId="{B8A136B3-C7F0-4473-BE09-610CD03D5B53}" dt="2024-04-17T19:57:53.412" v="1012" actId="1076"/>
          <ac:picMkLst>
            <pc:docMk/>
            <pc:sldMk cId="875962643" sldId="259"/>
            <ac:picMk id="6" creationId="{615370BC-6772-E367-F134-B41A3F0D5936}"/>
          </ac:picMkLst>
        </pc:picChg>
        <pc:picChg chg="add mod">
          <ac:chgData name="Patrick Bailey" userId="7736d0a7fb84d8e3" providerId="LiveId" clId="{B8A136B3-C7F0-4473-BE09-610CD03D5B53}" dt="2024-04-19T21:00:09.098" v="2253" actId="1076"/>
          <ac:picMkLst>
            <pc:docMk/>
            <pc:sldMk cId="875962643" sldId="259"/>
            <ac:picMk id="7" creationId="{E3C03636-5C8F-E18A-CB23-57CE9E7BA4F0}"/>
          </ac:picMkLst>
        </pc:picChg>
        <pc:picChg chg="add mod">
          <ac:chgData name="Patrick Bailey" userId="7736d0a7fb84d8e3" providerId="LiveId" clId="{B8A136B3-C7F0-4473-BE09-610CD03D5B53}" dt="2024-04-19T20:58:39.447" v="2223"/>
          <ac:picMkLst>
            <pc:docMk/>
            <pc:sldMk cId="875962643" sldId="259"/>
            <ac:picMk id="9" creationId="{2375AB73-9EA8-9A70-A4D6-F0F40C6DDF97}"/>
          </ac:picMkLst>
        </pc:picChg>
      </pc:sldChg>
      <pc:sldChg chg="addSp delSp modSp add mod">
        <pc:chgData name="Patrick Bailey" userId="7736d0a7fb84d8e3" providerId="LiveId" clId="{B8A136B3-C7F0-4473-BE09-610CD03D5B53}" dt="2024-04-19T21:01:59.562" v="2271" actId="14100"/>
        <pc:sldMkLst>
          <pc:docMk/>
          <pc:sldMk cId="2443945480" sldId="260"/>
        </pc:sldMkLst>
        <pc:spChg chg="del mod">
          <ac:chgData name="Patrick Bailey" userId="7736d0a7fb84d8e3" providerId="LiveId" clId="{B8A136B3-C7F0-4473-BE09-610CD03D5B53}" dt="2024-04-19T21:01:27.798" v="2262" actId="478"/>
          <ac:spMkLst>
            <pc:docMk/>
            <pc:sldMk cId="2443945480" sldId="260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1:01:59.562" v="2271" actId="14100"/>
          <ac:spMkLst>
            <pc:docMk/>
            <pc:sldMk cId="2443945480" sldId="260"/>
            <ac:spMk id="3" creationId="{8186B8E3-26F7-109A-312A-ADB070239A80}"/>
          </ac:spMkLst>
        </pc:spChg>
        <pc:spChg chg="mod">
          <ac:chgData name="Patrick Bailey" userId="7736d0a7fb84d8e3" providerId="LiveId" clId="{B8A136B3-C7F0-4473-BE09-610CD03D5B53}" dt="2024-04-19T21:01:42.078" v="2268" actId="20577"/>
          <ac:spMkLst>
            <pc:docMk/>
            <pc:sldMk cId="2443945480" sldId="260"/>
            <ac:spMk id="4" creationId="{7E846090-2F57-770D-3AE1-05A00334710F}"/>
          </ac:spMkLst>
        </pc:spChg>
        <pc:spChg chg="add mod ord">
          <ac:chgData name="Patrick Bailey" userId="7736d0a7fb84d8e3" providerId="LiveId" clId="{B8A136B3-C7F0-4473-BE09-610CD03D5B53}" dt="2024-04-19T21:01:24.814" v="2261" actId="167"/>
          <ac:spMkLst>
            <pc:docMk/>
            <pc:sldMk cId="2443945480" sldId="260"/>
            <ac:spMk id="5" creationId="{C4DC3CDA-7E7E-5A7D-88A0-254631BFB588}"/>
          </ac:spMkLst>
        </pc:spChg>
        <pc:spChg chg="add mod ord">
          <ac:chgData name="Patrick Bailey" userId="7736d0a7fb84d8e3" providerId="LiveId" clId="{B8A136B3-C7F0-4473-BE09-610CD03D5B53}" dt="2024-04-19T21:01:40.278" v="2265" actId="20577"/>
          <ac:spMkLst>
            <pc:docMk/>
            <pc:sldMk cId="2443945480" sldId="260"/>
            <ac:spMk id="9" creationId="{1BFDEC2C-6FD7-EEAB-26B1-A47B4D3F74E7}"/>
          </ac:spMkLst>
        </pc:sp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6" creationId="{7A0A7565-717C-FC9B-B107-A36809DB1FF4}"/>
          </ac:picMkLst>
        </pc:picChg>
        <pc:picChg chg="add mod ord">
          <ac:chgData name="Patrick Bailey" userId="7736d0a7fb84d8e3" providerId="LiveId" clId="{B8A136B3-C7F0-4473-BE09-610CD03D5B53}" dt="2024-04-19T21:01:24.814" v="2261" actId="167"/>
          <ac:picMkLst>
            <pc:docMk/>
            <pc:sldMk cId="2443945480" sldId="260"/>
            <ac:picMk id="7" creationId="{5A258EB5-EFD6-9FD2-20BA-4FCBFA5C9182}"/>
          </ac:picMkLst>
        </pc:pic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8" creationId="{0617848D-8EEC-C8EE-38CC-4AEB05912492}"/>
          </ac:picMkLst>
        </pc:pic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10" creationId="{EFF1D69F-44E6-5C13-75E5-98F0E159C8BC}"/>
          </ac:picMkLst>
        </pc:pic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12" creationId="{F4BB15B5-35F8-0381-2261-09F2A4F88E32}"/>
          </ac:picMkLst>
        </pc:pic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14" creationId="{F9CC477A-1102-996D-941F-E7B6EFA7D300}"/>
          </ac:picMkLst>
        </pc:picChg>
        <pc:picChg chg="add mod">
          <ac:chgData name="Patrick Bailey" userId="7736d0a7fb84d8e3" providerId="LiveId" clId="{B8A136B3-C7F0-4473-BE09-610CD03D5B53}" dt="2024-04-18T00:01:55.447" v="1821" actId="1035"/>
          <ac:picMkLst>
            <pc:docMk/>
            <pc:sldMk cId="2443945480" sldId="260"/>
            <ac:picMk id="16" creationId="{6ABD90A4-606E-CF1A-B73F-2DECE7C4FB8E}"/>
          </ac:picMkLst>
        </pc:picChg>
      </pc:sldChg>
      <pc:sldChg chg="addSp delSp modSp add mod">
        <pc:chgData name="Patrick Bailey" userId="7736d0a7fb84d8e3" providerId="LiveId" clId="{B8A136B3-C7F0-4473-BE09-610CD03D5B53}" dt="2024-04-23T22:05:31.663" v="2514" actId="20577"/>
        <pc:sldMkLst>
          <pc:docMk/>
          <pc:sldMk cId="1236730662" sldId="261"/>
        </pc:sldMkLst>
        <pc:spChg chg="mod">
          <ac:chgData name="Patrick Bailey" userId="7736d0a7fb84d8e3" providerId="LiveId" clId="{B8A136B3-C7F0-4473-BE09-610CD03D5B53}" dt="2024-04-19T21:04:36.366" v="2280" actId="14100"/>
          <ac:spMkLst>
            <pc:docMk/>
            <pc:sldMk cId="1236730662" sldId="261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7T20:23:39.235" v="1124" actId="208"/>
          <ac:spMkLst>
            <pc:docMk/>
            <pc:sldMk cId="1236730662" sldId="261"/>
            <ac:spMk id="3" creationId="{8186B8E3-26F7-109A-312A-ADB070239A80}"/>
          </ac:spMkLst>
        </pc:spChg>
        <pc:spChg chg="mod">
          <ac:chgData name="Patrick Bailey" userId="7736d0a7fb84d8e3" providerId="LiveId" clId="{B8A136B3-C7F0-4473-BE09-610CD03D5B53}" dt="2024-04-23T22:05:31.663" v="2514" actId="20577"/>
          <ac:spMkLst>
            <pc:docMk/>
            <pc:sldMk cId="1236730662" sldId="261"/>
            <ac:spMk id="4" creationId="{7E846090-2F57-770D-3AE1-05A00334710F}"/>
          </ac:spMkLst>
        </pc:spChg>
        <pc:spChg chg="add mod">
          <ac:chgData name="Patrick Bailey" userId="7736d0a7fb84d8e3" providerId="LiveId" clId="{B8A136B3-C7F0-4473-BE09-610CD03D5B53}" dt="2024-04-17T20:28:08.359" v="1171" actId="164"/>
          <ac:spMkLst>
            <pc:docMk/>
            <pc:sldMk cId="1236730662" sldId="261"/>
            <ac:spMk id="5" creationId="{56A0CBAC-99DA-C349-C20B-041C787C1A55}"/>
          </ac:spMkLst>
        </pc:spChg>
        <pc:spChg chg="add mod">
          <ac:chgData name="Patrick Bailey" userId="7736d0a7fb84d8e3" providerId="LiveId" clId="{B8A136B3-C7F0-4473-BE09-610CD03D5B53}" dt="2024-04-17T20:28:23.498" v="1174" actId="1076"/>
          <ac:spMkLst>
            <pc:docMk/>
            <pc:sldMk cId="1236730662" sldId="261"/>
            <ac:spMk id="7" creationId="{14F40763-19DB-B2BD-CF5D-90CF52058A3B}"/>
          </ac:spMkLst>
        </pc:spChg>
        <pc:spChg chg="add mod">
          <ac:chgData name="Patrick Bailey" userId="7736d0a7fb84d8e3" providerId="LiveId" clId="{B8A136B3-C7F0-4473-BE09-610CD03D5B53}" dt="2024-04-19T21:05:44.756" v="2314" actId="164"/>
          <ac:spMkLst>
            <pc:docMk/>
            <pc:sldMk cId="1236730662" sldId="261"/>
            <ac:spMk id="8" creationId="{4F1B15CC-0DCE-D4EF-990E-D89A8823A6D8}"/>
          </ac:spMkLst>
        </pc:spChg>
        <pc:spChg chg="mod">
          <ac:chgData name="Patrick Bailey" userId="7736d0a7fb84d8e3" providerId="LiveId" clId="{B8A136B3-C7F0-4473-BE09-610CD03D5B53}" dt="2024-04-17T20:34:17.097" v="1237" actId="1076"/>
          <ac:spMkLst>
            <pc:docMk/>
            <pc:sldMk cId="1236730662" sldId="261"/>
            <ac:spMk id="17" creationId="{16498DFB-F4AE-B7FE-39DA-54E8F158C3F9}"/>
          </ac:spMkLst>
        </pc:spChg>
        <pc:spChg chg="mod">
          <ac:chgData name="Patrick Bailey" userId="7736d0a7fb84d8e3" providerId="LiveId" clId="{B8A136B3-C7F0-4473-BE09-610CD03D5B53}" dt="2024-04-17T20:31:09.153" v="1225" actId="14100"/>
          <ac:spMkLst>
            <pc:docMk/>
            <pc:sldMk cId="1236730662" sldId="261"/>
            <ac:spMk id="18" creationId="{A8C2DD33-44E9-48D0-0FB7-23A9EE37E88C}"/>
          </ac:spMkLst>
        </pc:spChg>
        <pc:grpChg chg="add mod">
          <ac:chgData name="Patrick Bailey" userId="7736d0a7fb84d8e3" providerId="LiveId" clId="{B8A136B3-C7F0-4473-BE09-610CD03D5B53}" dt="2024-04-19T21:04:49.472" v="2303" actId="1036"/>
          <ac:grpSpMkLst>
            <pc:docMk/>
            <pc:sldMk cId="1236730662" sldId="261"/>
            <ac:grpSpMk id="9" creationId="{04316904-CA3E-2475-5A41-88869EC0D445}"/>
          </ac:grpSpMkLst>
        </pc:grpChg>
        <pc:grpChg chg="add mod">
          <ac:chgData name="Patrick Bailey" userId="7736d0a7fb84d8e3" providerId="LiveId" clId="{B8A136B3-C7F0-4473-BE09-610CD03D5B53}" dt="2024-04-19T21:05:44.756" v="2314" actId="164"/>
          <ac:grpSpMkLst>
            <pc:docMk/>
            <pc:sldMk cId="1236730662" sldId="261"/>
            <ac:grpSpMk id="10" creationId="{6D0BD78B-542E-CAEC-E0FE-D4FBD3591ACA}"/>
          </ac:grpSpMkLst>
        </pc:grpChg>
        <pc:grpChg chg="add mod">
          <ac:chgData name="Patrick Bailey" userId="7736d0a7fb84d8e3" providerId="LiveId" clId="{B8A136B3-C7F0-4473-BE09-610CD03D5B53}" dt="2024-04-19T21:04:49.472" v="2303" actId="1036"/>
          <ac:grpSpMkLst>
            <pc:docMk/>
            <pc:sldMk cId="1236730662" sldId="261"/>
            <ac:grpSpMk id="15" creationId="{DA600C4A-678E-2114-3958-5F8F32FAB67D}"/>
          </ac:grpSpMkLst>
        </pc:grpChg>
        <pc:picChg chg="del">
          <ac:chgData name="Patrick Bailey" userId="7736d0a7fb84d8e3" providerId="LiveId" clId="{B8A136B3-C7F0-4473-BE09-610CD03D5B53}" dt="2024-04-17T20:21:01.058" v="1081" actId="478"/>
          <ac:picMkLst>
            <pc:docMk/>
            <pc:sldMk cId="1236730662" sldId="261"/>
            <ac:picMk id="6" creationId="{7A0A7565-717C-FC9B-B107-A36809DB1FF4}"/>
          </ac:picMkLst>
        </pc:picChg>
        <pc:picChg chg="add mod">
          <ac:chgData name="Patrick Bailey" userId="7736d0a7fb84d8e3" providerId="LiveId" clId="{B8A136B3-C7F0-4473-BE09-610CD03D5B53}" dt="2024-04-19T21:05:44.756" v="2314" actId="164"/>
          <ac:picMkLst>
            <pc:docMk/>
            <pc:sldMk cId="1236730662" sldId="261"/>
            <ac:picMk id="6" creationId="{7F315C8C-BD05-4990-2DFB-7244DA1BD39B}"/>
          </ac:picMkLst>
        </pc:picChg>
        <pc:picChg chg="del">
          <ac:chgData name="Patrick Bailey" userId="7736d0a7fb84d8e3" providerId="LiveId" clId="{B8A136B3-C7F0-4473-BE09-610CD03D5B53}" dt="2024-04-17T20:20:59.545" v="1079" actId="478"/>
          <ac:picMkLst>
            <pc:docMk/>
            <pc:sldMk cId="1236730662" sldId="261"/>
            <ac:picMk id="8" creationId="{0617848D-8EEC-C8EE-38CC-4AEB05912492}"/>
          </ac:picMkLst>
        </pc:picChg>
        <pc:picChg chg="del">
          <ac:chgData name="Patrick Bailey" userId="7736d0a7fb84d8e3" providerId="LiveId" clId="{B8A136B3-C7F0-4473-BE09-610CD03D5B53}" dt="2024-04-17T20:20:58.260" v="1076" actId="478"/>
          <ac:picMkLst>
            <pc:docMk/>
            <pc:sldMk cId="1236730662" sldId="261"/>
            <ac:picMk id="10" creationId="{EFF1D69F-44E6-5C13-75E5-98F0E159C8BC}"/>
          </ac:picMkLst>
        </pc:picChg>
        <pc:picChg chg="add mod">
          <ac:chgData name="Patrick Bailey" userId="7736d0a7fb84d8e3" providerId="LiveId" clId="{B8A136B3-C7F0-4473-BE09-610CD03D5B53}" dt="2024-04-19T21:04:49.472" v="2303" actId="1036"/>
          <ac:picMkLst>
            <pc:docMk/>
            <pc:sldMk cId="1236730662" sldId="261"/>
            <ac:picMk id="11" creationId="{890774E3-4954-CFC5-3ECD-3776085BBAE5}"/>
          </ac:picMkLst>
        </pc:picChg>
        <pc:picChg chg="del">
          <ac:chgData name="Patrick Bailey" userId="7736d0a7fb84d8e3" providerId="LiveId" clId="{B8A136B3-C7F0-4473-BE09-610CD03D5B53}" dt="2024-04-17T20:20:59.095" v="1078" actId="478"/>
          <ac:picMkLst>
            <pc:docMk/>
            <pc:sldMk cId="1236730662" sldId="261"/>
            <ac:picMk id="12" creationId="{F4BB15B5-35F8-0381-2261-09F2A4F88E32}"/>
          </ac:picMkLst>
        </pc:picChg>
        <pc:picChg chg="add mod">
          <ac:chgData name="Patrick Bailey" userId="7736d0a7fb84d8e3" providerId="LiveId" clId="{B8A136B3-C7F0-4473-BE09-610CD03D5B53}" dt="2024-04-17T20:30:04.475" v="1183"/>
          <ac:picMkLst>
            <pc:docMk/>
            <pc:sldMk cId="1236730662" sldId="261"/>
            <ac:picMk id="13" creationId="{71D19B91-A922-2F72-1763-23A951F43D99}"/>
          </ac:picMkLst>
        </pc:picChg>
        <pc:picChg chg="del">
          <ac:chgData name="Patrick Bailey" userId="7736d0a7fb84d8e3" providerId="LiveId" clId="{B8A136B3-C7F0-4473-BE09-610CD03D5B53}" dt="2024-04-17T20:20:58.735" v="1077" actId="478"/>
          <ac:picMkLst>
            <pc:docMk/>
            <pc:sldMk cId="1236730662" sldId="261"/>
            <ac:picMk id="14" creationId="{F9CC477A-1102-996D-941F-E7B6EFA7D300}"/>
          </ac:picMkLst>
        </pc:picChg>
        <pc:picChg chg="del">
          <ac:chgData name="Patrick Bailey" userId="7736d0a7fb84d8e3" providerId="LiveId" clId="{B8A136B3-C7F0-4473-BE09-610CD03D5B53}" dt="2024-04-17T20:20:59.983" v="1080" actId="478"/>
          <ac:picMkLst>
            <pc:docMk/>
            <pc:sldMk cId="1236730662" sldId="261"/>
            <ac:picMk id="16" creationId="{6ABD90A4-606E-CF1A-B73F-2DECE7C4FB8E}"/>
          </ac:picMkLst>
        </pc:picChg>
        <pc:picChg chg="add mod">
          <ac:chgData name="Patrick Bailey" userId="7736d0a7fb84d8e3" providerId="LiveId" clId="{B8A136B3-C7F0-4473-BE09-610CD03D5B53}" dt="2024-04-19T21:04:49.472" v="2303" actId="1036"/>
          <ac:picMkLst>
            <pc:docMk/>
            <pc:sldMk cId="1236730662" sldId="261"/>
            <ac:picMk id="20" creationId="{3F742E2E-0E41-9133-1684-94A56341B8AE}"/>
          </ac:picMkLst>
        </pc:picChg>
      </pc:sldChg>
      <pc:sldChg chg="addSp delSp modSp add del mod">
        <pc:chgData name="Patrick Bailey" userId="7736d0a7fb84d8e3" providerId="LiveId" clId="{B8A136B3-C7F0-4473-BE09-610CD03D5B53}" dt="2024-04-17T19:58:30.838" v="1017" actId="47"/>
        <pc:sldMkLst>
          <pc:docMk/>
          <pc:sldMk cId="3167649095" sldId="261"/>
        </pc:sldMkLst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5" creationId="{ED9B51A1-3A1A-2749-B3CC-0087982FD090}"/>
          </ac:spMkLst>
        </pc:spChg>
        <pc:spChg chg="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9" creationId="{43E84568-C7BE-4F17-DA36-899D3BE0C8E9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0" creationId="{92E4E78F-AFD4-AF32-3C70-75470BB4E399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1" creationId="{3329D5C2-7B55-CEE9-4840-3FEECC1E8BBA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2" creationId="{FC49A00B-DBE9-E35A-E39D-95A5581D0E7F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3" creationId="{FD739004-9EFD-8EEA-3307-9E56118918DC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4" creationId="{7BDE1833-621B-EF43-7FB4-90F3DDDD1AF8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5" creationId="{A292110A-74BA-5F3A-BEB1-02082F877995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6" creationId="{1A1F81B0-05E3-4F0C-D0C0-55A545059EE4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7" creationId="{3351220B-75D4-61C6-3A82-4005A223ECD2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8" creationId="{9BF206EB-5A37-A66E-12F3-3150F4EC15EB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19" creationId="{D5A18EC7-AE48-A43B-D5F0-36FB8B852F36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0" creationId="{2FF241D8-13B2-C91D-5866-171E5E194BAD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1" creationId="{1E05D883-B0EB-7B24-2D4A-6240EC652E7C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2" creationId="{7EFB662B-9DD3-3B0A-63A2-AEC7A1565B4F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3" creationId="{0C1D5582-7B88-6452-D707-4E29F2D589C2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4" creationId="{D288D114-646C-8E45-210A-CCCECEA9E03A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5" creationId="{8A6DEDAA-7B19-75F8-5CFB-8C44C3CF4844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6" creationId="{1D1EAA9A-EEA0-BF8F-8449-586ED1CAF414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7" creationId="{660F154C-470E-8C78-C2BA-06BF9107725B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8" creationId="{FA08A874-B6FB-1BCC-AA18-071CA97EB303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29" creationId="{91C93930-34CB-40D1-9A9C-D7B7B98F28D7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0" creationId="{74A23B4F-92E7-2F0A-D416-2AE82D40CAC8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1" creationId="{659D76E8-79F6-2152-16F3-46493D321215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2" creationId="{2E727593-9821-FD6C-B041-31E3D505136B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3" creationId="{21FE0312-B4F7-5249-E4D4-6543B4BD83EA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4" creationId="{A4E5C02E-D6CC-563F-E670-BA3083BB93A6}"/>
          </ac:spMkLst>
        </pc:spChg>
        <pc:spChg chg="add mod">
          <ac:chgData name="Patrick Bailey" userId="7736d0a7fb84d8e3" providerId="LiveId" clId="{B8A136B3-C7F0-4473-BE09-610CD03D5B53}" dt="2024-04-17T19:52:09.722" v="851" actId="164"/>
          <ac:spMkLst>
            <pc:docMk/>
            <pc:sldMk cId="3167649095" sldId="261"/>
            <ac:spMk id="35" creationId="{A86FC312-14D1-56A4-97A8-9AEBDA566356}"/>
          </ac:spMkLst>
        </pc:spChg>
        <pc:grpChg chg="add mod">
          <ac:chgData name="Patrick Bailey" userId="7736d0a7fb84d8e3" providerId="LiveId" clId="{B8A136B3-C7F0-4473-BE09-610CD03D5B53}" dt="2024-04-17T19:52:09.722" v="851" actId="164"/>
          <ac:grpSpMkLst>
            <pc:docMk/>
            <pc:sldMk cId="3167649095" sldId="261"/>
            <ac:grpSpMk id="36" creationId="{A7846D7F-4371-4D21-5852-9DCE214CBCA1}"/>
          </ac:grpSpMkLst>
        </pc:grpChg>
        <pc:picChg chg="del">
          <ac:chgData name="Patrick Bailey" userId="7736d0a7fb84d8e3" providerId="LiveId" clId="{B8A136B3-C7F0-4473-BE09-610CD03D5B53}" dt="2024-04-17T19:52:03.874" v="850" actId="478"/>
          <ac:picMkLst>
            <pc:docMk/>
            <pc:sldMk cId="3167649095" sldId="261"/>
            <ac:picMk id="6" creationId="{615370BC-6772-E367-F134-B41A3F0D5936}"/>
          </ac:picMkLst>
        </pc:picChg>
        <pc:picChg chg="mod">
          <ac:chgData name="Patrick Bailey" userId="7736d0a7fb84d8e3" providerId="LiveId" clId="{B8A136B3-C7F0-4473-BE09-610CD03D5B53}" dt="2024-04-17T19:51:24.211" v="839" actId="1076"/>
          <ac:picMkLst>
            <pc:docMk/>
            <pc:sldMk cId="3167649095" sldId="261"/>
            <ac:picMk id="7" creationId="{E3C03636-5C8F-E18A-CB23-57CE9E7BA4F0}"/>
          </ac:picMkLst>
        </pc:picChg>
      </pc:sldChg>
      <pc:sldChg chg="addSp delSp modSp add mod modAnim">
        <pc:chgData name="Patrick Bailey" userId="7736d0a7fb84d8e3" providerId="LiveId" clId="{B8A136B3-C7F0-4473-BE09-610CD03D5B53}" dt="2024-04-24T19:41:01.767" v="2676"/>
        <pc:sldMkLst>
          <pc:docMk/>
          <pc:sldMk cId="2418133795" sldId="262"/>
        </pc:sldMkLst>
        <pc:spChg chg="mod">
          <ac:chgData name="Patrick Bailey" userId="7736d0a7fb84d8e3" providerId="LiveId" clId="{B8A136B3-C7F0-4473-BE09-610CD03D5B53}" dt="2024-04-19T21:05:11.900" v="2309" actId="14100"/>
          <ac:spMkLst>
            <pc:docMk/>
            <pc:sldMk cId="2418133795" sldId="262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23T22:05:38.778" v="2523" actId="20577"/>
          <ac:spMkLst>
            <pc:docMk/>
            <pc:sldMk cId="2418133795" sldId="262"/>
            <ac:spMk id="4" creationId="{7E846090-2F57-770D-3AE1-05A00334710F}"/>
          </ac:spMkLst>
        </pc:spChg>
        <pc:spChg chg="mod">
          <ac:chgData name="Patrick Bailey" userId="7736d0a7fb84d8e3" providerId="LiveId" clId="{B8A136B3-C7F0-4473-BE09-610CD03D5B53}" dt="2024-04-17T20:35:10.093" v="1244" actId="20577"/>
          <ac:spMkLst>
            <pc:docMk/>
            <pc:sldMk cId="2418133795" sldId="262"/>
            <ac:spMk id="7" creationId="{14F40763-19DB-B2BD-CF5D-90CF52058A3B}"/>
          </ac:spMkLst>
        </pc:spChg>
        <pc:spChg chg="mod">
          <ac:chgData name="Patrick Bailey" userId="7736d0a7fb84d8e3" providerId="LiveId" clId="{B8A136B3-C7F0-4473-BE09-610CD03D5B53}" dt="2024-04-19T21:05:50.880" v="2317" actId="20577"/>
          <ac:spMkLst>
            <pc:docMk/>
            <pc:sldMk cId="2418133795" sldId="262"/>
            <ac:spMk id="11" creationId="{FAB56F95-8FF9-02EA-50D6-7FB37922CCB9}"/>
          </ac:spMkLst>
        </pc:spChg>
        <pc:spChg chg="mod">
          <ac:chgData name="Patrick Bailey" userId="7736d0a7fb84d8e3" providerId="LiveId" clId="{B8A136B3-C7F0-4473-BE09-610CD03D5B53}" dt="2024-04-23T21:46:35.803" v="2492" actId="14100"/>
          <ac:spMkLst>
            <pc:docMk/>
            <pc:sldMk cId="2418133795" sldId="262"/>
            <ac:spMk id="13" creationId="{4949ADB3-3078-8C20-44F4-117093053A53}"/>
          </ac:spMkLst>
        </pc:spChg>
        <pc:spChg chg="mod">
          <ac:chgData name="Patrick Bailey" userId="7736d0a7fb84d8e3" providerId="LiveId" clId="{B8A136B3-C7F0-4473-BE09-610CD03D5B53}" dt="2024-04-23T21:46:30.319" v="2491" actId="14100"/>
          <ac:spMkLst>
            <pc:docMk/>
            <pc:sldMk cId="2418133795" sldId="262"/>
            <ac:spMk id="14" creationId="{D7F896B6-88B2-8A5F-F0BE-39EE264E54B4}"/>
          </ac:spMkLst>
        </pc:spChg>
        <pc:spChg chg="add mod">
          <ac:chgData name="Patrick Bailey" userId="7736d0a7fb84d8e3" providerId="LiveId" clId="{B8A136B3-C7F0-4473-BE09-610CD03D5B53}" dt="2024-04-24T19:39:05.559" v="2620" actId="208"/>
          <ac:spMkLst>
            <pc:docMk/>
            <pc:sldMk cId="2418133795" sldId="262"/>
            <ac:spMk id="19" creationId="{0DC7E1EE-8976-CE8D-EA9D-24B72A45B565}"/>
          </ac:spMkLst>
        </pc:spChg>
        <pc:spChg chg="add mod">
          <ac:chgData name="Patrick Bailey" userId="7736d0a7fb84d8e3" providerId="LiveId" clId="{B8A136B3-C7F0-4473-BE09-610CD03D5B53}" dt="2024-04-24T19:39:32.150" v="2638" actId="1076"/>
          <ac:spMkLst>
            <pc:docMk/>
            <pc:sldMk cId="2418133795" sldId="262"/>
            <ac:spMk id="20" creationId="{7E38ED5B-7A74-E2B5-5E56-99EED9F3D7C0}"/>
          </ac:spMkLst>
        </pc:spChg>
        <pc:spChg chg="add mod">
          <ac:chgData name="Patrick Bailey" userId="7736d0a7fb84d8e3" providerId="LiveId" clId="{B8A136B3-C7F0-4473-BE09-610CD03D5B53}" dt="2024-04-24T19:40:11.277" v="2657" actId="122"/>
          <ac:spMkLst>
            <pc:docMk/>
            <pc:sldMk cId="2418133795" sldId="262"/>
            <ac:spMk id="21" creationId="{2DC44FE1-A988-0342-ABB9-FBB4B6B14454}"/>
          </ac:spMkLst>
        </pc:spChg>
        <pc:spChg chg="add mod">
          <ac:chgData name="Patrick Bailey" userId="7736d0a7fb84d8e3" providerId="LiveId" clId="{B8A136B3-C7F0-4473-BE09-610CD03D5B53}" dt="2024-04-24T19:40:31.057" v="2668" actId="1076"/>
          <ac:spMkLst>
            <pc:docMk/>
            <pc:sldMk cId="2418133795" sldId="262"/>
            <ac:spMk id="22" creationId="{5AE7C546-9BA6-F170-C899-5E40C7A62AE7}"/>
          </ac:spMkLst>
        </pc:spChg>
        <pc:grpChg chg="add mod">
          <ac:chgData name="Patrick Bailey" userId="7736d0a7fb84d8e3" providerId="LiveId" clId="{B8A136B3-C7F0-4473-BE09-610CD03D5B53}" dt="2024-04-19T21:05:47.845" v="2315"/>
          <ac:grpSpMkLst>
            <pc:docMk/>
            <pc:sldMk cId="2418133795" sldId="262"/>
            <ac:grpSpMk id="8" creationId="{E7F48936-5DC2-7E66-0269-8104F0C5FBC6}"/>
          </ac:grpSpMkLst>
        </pc:grpChg>
        <pc:grpChg chg="mod">
          <ac:chgData name="Patrick Bailey" userId="7736d0a7fb84d8e3" providerId="LiveId" clId="{B8A136B3-C7F0-4473-BE09-610CD03D5B53}" dt="2024-04-19T21:05:24.728" v="2313" actId="1076"/>
          <ac:grpSpMkLst>
            <pc:docMk/>
            <pc:sldMk cId="2418133795" sldId="262"/>
            <ac:grpSpMk id="9" creationId="{04316904-CA3E-2475-5A41-88869EC0D445}"/>
          </ac:grpSpMkLst>
        </pc:grpChg>
        <pc:grpChg chg="add mod">
          <ac:chgData name="Patrick Bailey" userId="7736d0a7fb84d8e3" providerId="LiveId" clId="{B8A136B3-C7F0-4473-BE09-610CD03D5B53}" dt="2024-04-24T19:35:08.108" v="2526" actId="1076"/>
          <ac:grpSpMkLst>
            <pc:docMk/>
            <pc:sldMk cId="2418133795" sldId="262"/>
            <ac:grpSpMk id="12" creationId="{DC8A137D-D4D6-B1D9-E99A-34DC4E56EE2B}"/>
          </ac:grpSpMkLst>
        </pc:grpChg>
        <pc:grpChg chg="del">
          <ac:chgData name="Patrick Bailey" userId="7736d0a7fb84d8e3" providerId="LiveId" clId="{B8A136B3-C7F0-4473-BE09-610CD03D5B53}" dt="2024-04-17T20:35:39.570" v="1252" actId="478"/>
          <ac:grpSpMkLst>
            <pc:docMk/>
            <pc:sldMk cId="2418133795" sldId="262"/>
            <ac:grpSpMk id="15" creationId="{DA600C4A-678E-2114-3958-5F8F32FAB67D}"/>
          </ac:grpSpMkLst>
        </pc:grpChg>
        <pc:picChg chg="add mod">
          <ac:chgData name="Patrick Bailey" userId="7736d0a7fb84d8e3" providerId="LiveId" clId="{B8A136B3-C7F0-4473-BE09-610CD03D5B53}" dt="2024-04-19T21:05:22.055" v="2312" actId="1076"/>
          <ac:picMkLst>
            <pc:docMk/>
            <pc:sldMk cId="2418133795" sldId="262"/>
            <ac:picMk id="6" creationId="{66030DB0-F1A5-056B-5722-C2DC8A675ADA}"/>
          </ac:picMkLst>
        </pc:picChg>
        <pc:picChg chg="mod">
          <ac:chgData name="Patrick Bailey" userId="7736d0a7fb84d8e3" providerId="LiveId" clId="{B8A136B3-C7F0-4473-BE09-610CD03D5B53}" dt="2024-04-19T21:05:47.845" v="2315"/>
          <ac:picMkLst>
            <pc:docMk/>
            <pc:sldMk cId="2418133795" sldId="262"/>
            <ac:picMk id="10" creationId="{1D2D50A5-49E5-BDB4-50D2-4E3F962A0D8A}"/>
          </ac:picMkLst>
        </pc:picChg>
        <pc:picChg chg="del">
          <ac:chgData name="Patrick Bailey" userId="7736d0a7fb84d8e3" providerId="LiveId" clId="{B8A136B3-C7F0-4473-BE09-610CD03D5B53}" dt="2024-04-17T20:35:12.924" v="1245" actId="478"/>
          <ac:picMkLst>
            <pc:docMk/>
            <pc:sldMk cId="2418133795" sldId="262"/>
            <ac:picMk id="11" creationId="{890774E3-4954-CFC5-3ECD-3776085BBAE5}"/>
          </ac:picMkLst>
        </pc:picChg>
        <pc:picChg chg="add mod">
          <ac:chgData name="Patrick Bailey" userId="7736d0a7fb84d8e3" providerId="LiveId" clId="{B8A136B3-C7F0-4473-BE09-610CD03D5B53}" dt="2024-04-24T19:36:20.266" v="2535" actId="1076"/>
          <ac:picMkLst>
            <pc:docMk/>
            <pc:sldMk cId="2418133795" sldId="262"/>
            <ac:picMk id="16" creationId="{BA01A7B7-0D83-91E0-7A27-8764ACBE8FB8}"/>
          </ac:picMkLst>
        </pc:picChg>
        <pc:picChg chg="add mod">
          <ac:chgData name="Patrick Bailey" userId="7736d0a7fb84d8e3" providerId="LiveId" clId="{B8A136B3-C7F0-4473-BE09-610CD03D5B53}" dt="2024-04-24T19:36:14.599" v="2534" actId="1076"/>
          <ac:picMkLst>
            <pc:docMk/>
            <pc:sldMk cId="2418133795" sldId="262"/>
            <ac:picMk id="18" creationId="{C861A18E-8F28-3596-DF4E-AB54D0CAE42D}"/>
          </ac:picMkLst>
        </pc:picChg>
        <pc:picChg chg="del">
          <ac:chgData name="Patrick Bailey" userId="7736d0a7fb84d8e3" providerId="LiveId" clId="{B8A136B3-C7F0-4473-BE09-610CD03D5B53}" dt="2024-04-17T20:35:14.610" v="1246" actId="478"/>
          <ac:picMkLst>
            <pc:docMk/>
            <pc:sldMk cId="2418133795" sldId="262"/>
            <ac:picMk id="20" creationId="{3F742E2E-0E41-9133-1684-94A56341B8AE}"/>
          </ac:picMkLst>
        </pc:picChg>
      </pc:sldChg>
      <pc:sldChg chg="addSp delSp modSp add mod modAnim">
        <pc:chgData name="Patrick Bailey" userId="7736d0a7fb84d8e3" providerId="LiveId" clId="{B8A136B3-C7F0-4473-BE09-610CD03D5B53}" dt="2024-04-23T21:30:17.593" v="2464"/>
        <pc:sldMkLst>
          <pc:docMk/>
          <pc:sldMk cId="2509677549" sldId="263"/>
        </pc:sldMkLst>
        <pc:spChg chg="mod">
          <ac:chgData name="Patrick Bailey" userId="7736d0a7fb84d8e3" providerId="LiveId" clId="{B8A136B3-C7F0-4473-BE09-610CD03D5B53}" dt="2024-04-19T21:09:50.813" v="2325" actId="14100"/>
          <ac:spMkLst>
            <pc:docMk/>
            <pc:sldMk cId="2509677549" sldId="263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1:09:55.842" v="2326" actId="1076"/>
          <ac:spMkLst>
            <pc:docMk/>
            <pc:sldMk cId="2509677549" sldId="263"/>
            <ac:spMk id="4" creationId="{7E846090-2F57-770D-3AE1-05A00334710F}"/>
          </ac:spMkLst>
        </pc:spChg>
        <pc:spChg chg="mod">
          <ac:chgData name="Patrick Bailey" userId="7736d0a7fb84d8e3" providerId="LiveId" clId="{B8A136B3-C7F0-4473-BE09-610CD03D5B53}" dt="2024-04-17T20:37:19.749" v="1262"/>
          <ac:spMkLst>
            <pc:docMk/>
            <pc:sldMk cId="2509677549" sldId="263"/>
            <ac:spMk id="10" creationId="{FB56C5D6-CA01-D972-C1EA-69FCE59601E8}"/>
          </ac:spMkLst>
        </pc:spChg>
        <pc:spChg chg="mod">
          <ac:chgData name="Patrick Bailey" userId="7736d0a7fb84d8e3" providerId="LiveId" clId="{B8A136B3-C7F0-4473-BE09-610CD03D5B53}" dt="2024-04-17T20:37:43.955" v="1273" actId="20577"/>
          <ac:spMkLst>
            <pc:docMk/>
            <pc:sldMk cId="2509677549" sldId="263"/>
            <ac:spMk id="11" creationId="{CF69255B-091C-A40C-E142-A1E77E1B8F4D}"/>
          </ac:spMkLst>
        </pc:spChg>
        <pc:spChg chg="mod">
          <ac:chgData name="Patrick Bailey" userId="7736d0a7fb84d8e3" providerId="LiveId" clId="{B8A136B3-C7F0-4473-BE09-610CD03D5B53}" dt="2024-04-17T20:37:48.685" v="1274"/>
          <ac:spMkLst>
            <pc:docMk/>
            <pc:sldMk cId="2509677549" sldId="263"/>
            <ac:spMk id="13" creationId="{4E10AE79-99A9-20D4-A538-0903F509F75A}"/>
          </ac:spMkLst>
        </pc:spChg>
        <pc:spChg chg="mod">
          <ac:chgData name="Patrick Bailey" userId="7736d0a7fb84d8e3" providerId="LiveId" clId="{B8A136B3-C7F0-4473-BE09-610CD03D5B53}" dt="2024-04-17T20:38:14.487" v="1293" actId="113"/>
          <ac:spMkLst>
            <pc:docMk/>
            <pc:sldMk cId="2509677549" sldId="263"/>
            <ac:spMk id="14" creationId="{31243AB9-4256-BDAB-969A-7651B9E9D75A}"/>
          </ac:spMkLst>
        </pc:spChg>
        <pc:spChg chg="mod">
          <ac:chgData name="Patrick Bailey" userId="7736d0a7fb84d8e3" providerId="LiveId" clId="{B8A136B3-C7F0-4473-BE09-610CD03D5B53}" dt="2024-04-19T21:09:41.359" v="2320" actId="20577"/>
          <ac:spMkLst>
            <pc:docMk/>
            <pc:sldMk cId="2509677549" sldId="263"/>
            <ac:spMk id="15" creationId="{72679A51-BC88-626F-A5CF-1548DF46D1DB}"/>
          </ac:spMkLst>
        </pc:spChg>
        <pc:spChg chg="add del">
          <ac:chgData name="Patrick Bailey" userId="7736d0a7fb84d8e3" providerId="LiveId" clId="{B8A136B3-C7F0-4473-BE09-610CD03D5B53}" dt="2024-04-17T20:39:54.136" v="1305" actId="478"/>
          <ac:spMkLst>
            <pc:docMk/>
            <pc:sldMk cId="2509677549" sldId="263"/>
            <ac:spMk id="19" creationId="{05900042-6BCD-346C-62AD-C277C3B1B6D0}"/>
          </ac:spMkLst>
        </pc:spChg>
        <pc:spChg chg="mod">
          <ac:chgData name="Patrick Bailey" userId="7736d0a7fb84d8e3" providerId="LiveId" clId="{B8A136B3-C7F0-4473-BE09-610CD03D5B53}" dt="2024-04-19T21:10:27.776" v="2353" actId="1076"/>
          <ac:spMkLst>
            <pc:docMk/>
            <pc:sldMk cId="2509677549" sldId="263"/>
            <ac:spMk id="19" creationId="{A5052816-B3DA-B9D7-34EB-7A008939A846}"/>
          </ac:spMkLst>
        </pc:spChg>
        <pc:spChg chg="add mod">
          <ac:chgData name="Patrick Bailey" userId="7736d0a7fb84d8e3" providerId="LiveId" clId="{B8A136B3-C7F0-4473-BE09-610CD03D5B53}" dt="2024-04-17T20:42:11.715" v="1373" actId="164"/>
          <ac:spMkLst>
            <pc:docMk/>
            <pc:sldMk cId="2509677549" sldId="263"/>
            <ac:spMk id="26" creationId="{FCA328DC-A4BA-38A2-6179-3ACB51EB2BF9}"/>
          </ac:spMkLst>
        </pc:spChg>
        <pc:spChg chg="add mod">
          <ac:chgData name="Patrick Bailey" userId="7736d0a7fb84d8e3" providerId="LiveId" clId="{B8A136B3-C7F0-4473-BE09-610CD03D5B53}" dt="2024-04-17T20:42:11.715" v="1373" actId="164"/>
          <ac:spMkLst>
            <pc:docMk/>
            <pc:sldMk cId="2509677549" sldId="263"/>
            <ac:spMk id="27" creationId="{CBAAEC73-DC96-2D9A-B3C3-71A48474A323}"/>
          </ac:spMkLst>
        </pc:spChg>
        <pc:spChg chg="add mod">
          <ac:chgData name="Patrick Bailey" userId="7736d0a7fb84d8e3" providerId="LiveId" clId="{B8A136B3-C7F0-4473-BE09-610CD03D5B53}" dt="2024-04-17T20:42:11.715" v="1373" actId="164"/>
          <ac:spMkLst>
            <pc:docMk/>
            <pc:sldMk cId="2509677549" sldId="263"/>
            <ac:spMk id="28" creationId="{A8C1FE05-5783-02FB-AC02-389B1767A09A}"/>
          </ac:spMkLst>
        </pc:spChg>
        <pc:spChg chg="mod topLvl">
          <ac:chgData name="Patrick Bailey" userId="7736d0a7fb84d8e3" providerId="LiveId" clId="{B8A136B3-C7F0-4473-BE09-610CD03D5B53}" dt="2024-04-17T20:46:07.115" v="1472" actId="164"/>
          <ac:spMkLst>
            <pc:docMk/>
            <pc:sldMk cId="2509677549" sldId="263"/>
            <ac:spMk id="36" creationId="{FCFCD194-0755-B123-C9AD-41FDCF5BDEB6}"/>
          </ac:spMkLst>
        </pc:spChg>
        <pc:spChg chg="del mod topLvl">
          <ac:chgData name="Patrick Bailey" userId="7736d0a7fb84d8e3" providerId="LiveId" clId="{B8A136B3-C7F0-4473-BE09-610CD03D5B53}" dt="2024-04-17T20:44:18.623" v="1461" actId="478"/>
          <ac:spMkLst>
            <pc:docMk/>
            <pc:sldMk cId="2509677549" sldId="263"/>
            <ac:spMk id="37" creationId="{D1C2AA72-B104-EC04-FB97-A45C6B59449A}"/>
          </ac:spMkLst>
        </pc:spChg>
        <pc:spChg chg="del mod topLvl">
          <ac:chgData name="Patrick Bailey" userId="7736d0a7fb84d8e3" providerId="LiveId" clId="{B8A136B3-C7F0-4473-BE09-610CD03D5B53}" dt="2024-04-17T20:44:17.565" v="1460" actId="478"/>
          <ac:spMkLst>
            <pc:docMk/>
            <pc:sldMk cId="2509677549" sldId="263"/>
            <ac:spMk id="38" creationId="{6BCD8C43-310B-C158-72B1-8B159A40656A}"/>
          </ac:spMkLst>
        </pc:spChg>
        <pc:spChg chg="add mod">
          <ac:chgData name="Patrick Bailey" userId="7736d0a7fb84d8e3" providerId="LiveId" clId="{B8A136B3-C7F0-4473-BE09-610CD03D5B53}" dt="2024-04-17T20:46:07.115" v="1472" actId="164"/>
          <ac:spMkLst>
            <pc:docMk/>
            <pc:sldMk cId="2509677549" sldId="263"/>
            <ac:spMk id="41" creationId="{27D3BFB4-463E-BAE1-B560-3CEF731D7A1C}"/>
          </ac:spMkLst>
        </pc:spChg>
        <pc:grpChg chg="add mod">
          <ac:chgData name="Patrick Bailey" userId="7736d0a7fb84d8e3" providerId="LiveId" clId="{B8A136B3-C7F0-4473-BE09-610CD03D5B53}" dt="2024-04-19T21:09:39.229" v="2318"/>
          <ac:grpSpMkLst>
            <pc:docMk/>
            <pc:sldMk cId="2509677549" sldId="263"/>
            <ac:grpSpMk id="5" creationId="{7C8381A4-5B3C-B62C-2C83-F70413CAF8AA}"/>
          </ac:grpSpMkLst>
        </pc:grpChg>
        <pc:grpChg chg="add mod">
          <ac:chgData name="Patrick Bailey" userId="7736d0a7fb84d8e3" providerId="LiveId" clId="{B8A136B3-C7F0-4473-BE09-610CD03D5B53}" dt="2024-04-19T21:10:52.920" v="2369" actId="1036"/>
          <ac:grpSpMkLst>
            <pc:docMk/>
            <pc:sldMk cId="2509677549" sldId="263"/>
            <ac:grpSpMk id="8" creationId="{67333FA7-D4C8-751C-DAFA-DDE32A73C75A}"/>
          </ac:grpSpMkLst>
        </pc:grpChg>
        <pc:grpChg chg="del">
          <ac:chgData name="Patrick Bailey" userId="7736d0a7fb84d8e3" providerId="LiveId" clId="{B8A136B3-C7F0-4473-BE09-610CD03D5B53}" dt="2024-04-17T20:36:26.942" v="1260" actId="478"/>
          <ac:grpSpMkLst>
            <pc:docMk/>
            <pc:sldMk cId="2509677549" sldId="263"/>
            <ac:grpSpMk id="9" creationId="{04316904-CA3E-2475-5A41-88869EC0D445}"/>
          </ac:grpSpMkLst>
        </pc:grpChg>
        <pc:grpChg chg="add mod">
          <ac:chgData name="Patrick Bailey" userId="7736d0a7fb84d8e3" providerId="LiveId" clId="{B8A136B3-C7F0-4473-BE09-610CD03D5B53}" dt="2024-04-19T21:10:52.920" v="2369" actId="1036"/>
          <ac:grpSpMkLst>
            <pc:docMk/>
            <pc:sldMk cId="2509677549" sldId="263"/>
            <ac:grpSpMk id="12" creationId="{00C69669-A0B7-4F61-5B84-BB8EC669C24E}"/>
          </ac:grpSpMkLst>
        </pc:grpChg>
        <pc:grpChg chg="mod">
          <ac:chgData name="Patrick Bailey" userId="7736d0a7fb84d8e3" providerId="LiveId" clId="{B8A136B3-C7F0-4473-BE09-610CD03D5B53}" dt="2024-04-19T21:10:52.920" v="2369" actId="1036"/>
          <ac:grpSpMkLst>
            <pc:docMk/>
            <pc:sldMk cId="2509677549" sldId="263"/>
            <ac:grpSpMk id="23" creationId="{F6DF406B-68E5-6E84-3D8D-A036E3035411}"/>
          </ac:grpSpMkLst>
        </pc:grpChg>
        <pc:grpChg chg="add mod">
          <ac:chgData name="Patrick Bailey" userId="7736d0a7fb84d8e3" providerId="LiveId" clId="{B8A136B3-C7F0-4473-BE09-610CD03D5B53}" dt="2024-04-19T21:10:52.920" v="2369" actId="1036"/>
          <ac:grpSpMkLst>
            <pc:docMk/>
            <pc:sldMk cId="2509677549" sldId="263"/>
            <ac:grpSpMk id="29" creationId="{7BB376C6-2220-D832-6FA8-8882611BF72E}"/>
          </ac:grpSpMkLst>
        </pc:grpChg>
        <pc:grpChg chg="add del mod">
          <ac:chgData name="Patrick Bailey" userId="7736d0a7fb84d8e3" providerId="LiveId" clId="{B8A136B3-C7F0-4473-BE09-610CD03D5B53}" dt="2024-04-17T20:42:58.119" v="1378" actId="165"/>
          <ac:grpSpMkLst>
            <pc:docMk/>
            <pc:sldMk cId="2509677549" sldId="263"/>
            <ac:grpSpMk id="32" creationId="{37CE7C4F-9CE4-97D9-D8D2-5FB35FBD5401}"/>
          </ac:grpSpMkLst>
        </pc:grpChg>
        <pc:grpChg chg="add mod">
          <ac:chgData name="Patrick Bailey" userId="7736d0a7fb84d8e3" providerId="LiveId" clId="{B8A136B3-C7F0-4473-BE09-610CD03D5B53}" dt="2024-04-19T21:10:52.920" v="2369" actId="1036"/>
          <ac:grpSpMkLst>
            <pc:docMk/>
            <pc:sldMk cId="2509677549" sldId="263"/>
            <ac:grpSpMk id="44" creationId="{C58D19C1-116E-4553-7ADB-841D3C474086}"/>
          </ac:grpSpMkLst>
        </pc:grpChg>
        <pc:picChg chg="del">
          <ac:chgData name="Patrick Bailey" userId="7736d0a7fb84d8e3" providerId="LiveId" clId="{B8A136B3-C7F0-4473-BE09-610CD03D5B53}" dt="2024-04-17T20:36:27.664" v="1261" actId="478"/>
          <ac:picMkLst>
            <pc:docMk/>
            <pc:sldMk cId="2509677549" sldId="263"/>
            <ac:picMk id="6" creationId="{66030DB0-F1A5-056B-5722-C2DC8A675ADA}"/>
          </ac:picMkLst>
        </pc:picChg>
        <pc:picChg chg="mod">
          <ac:chgData name="Patrick Bailey" userId="7736d0a7fb84d8e3" providerId="LiveId" clId="{B8A136B3-C7F0-4473-BE09-610CD03D5B53}" dt="2024-04-19T21:09:39.229" v="2318"/>
          <ac:picMkLst>
            <pc:docMk/>
            <pc:sldMk cId="2509677549" sldId="263"/>
            <ac:picMk id="9" creationId="{D749B3A1-C35C-8827-1E8D-B30D093F2E99}"/>
          </ac:picMkLst>
        </pc:picChg>
        <pc:picChg chg="add del mod">
          <ac:chgData name="Patrick Bailey" userId="7736d0a7fb84d8e3" providerId="LiveId" clId="{B8A136B3-C7F0-4473-BE09-610CD03D5B53}" dt="2024-04-17T20:39:31.437" v="1299" actId="478"/>
          <ac:picMkLst>
            <pc:docMk/>
            <pc:sldMk cId="2509677549" sldId="263"/>
            <ac:picMk id="16" creationId="{1D0870F1-72D3-75AA-3E51-5B4DA8F61DE0}"/>
          </ac:picMkLst>
        </pc:picChg>
        <pc:picChg chg="add mod">
          <ac:chgData name="Patrick Bailey" userId="7736d0a7fb84d8e3" providerId="LiveId" clId="{B8A136B3-C7F0-4473-BE09-610CD03D5B53}" dt="2024-04-19T21:10:52.920" v="2369" actId="1036"/>
          <ac:picMkLst>
            <pc:docMk/>
            <pc:sldMk cId="2509677549" sldId="263"/>
            <ac:picMk id="18" creationId="{52711728-F1E6-7BC8-64F5-DDFACBF0B2C5}"/>
          </ac:picMkLst>
        </pc:picChg>
        <pc:picChg chg="add mod">
          <ac:chgData name="Patrick Bailey" userId="7736d0a7fb84d8e3" providerId="LiveId" clId="{B8A136B3-C7F0-4473-BE09-610CD03D5B53}" dt="2024-04-19T21:10:52.920" v="2369" actId="1036"/>
          <ac:picMkLst>
            <pc:docMk/>
            <pc:sldMk cId="2509677549" sldId="263"/>
            <ac:picMk id="31" creationId="{53DC2031-0A6F-4D53-465D-19B773AE2EEA}"/>
          </ac:picMkLst>
        </pc:picChg>
        <pc:picChg chg="add mod">
          <ac:chgData name="Patrick Bailey" userId="7736d0a7fb84d8e3" providerId="LiveId" clId="{B8A136B3-C7F0-4473-BE09-610CD03D5B53}" dt="2024-04-19T21:10:52.920" v="2369" actId="1036"/>
          <ac:picMkLst>
            <pc:docMk/>
            <pc:sldMk cId="2509677549" sldId="263"/>
            <ac:picMk id="43" creationId="{588A9167-BFD4-E99D-90EC-120928DF62F6}"/>
          </ac:picMkLst>
        </pc:picChg>
        <pc:cxnChg chg="mod">
          <ac:chgData name="Patrick Bailey" userId="7736d0a7fb84d8e3" providerId="LiveId" clId="{B8A136B3-C7F0-4473-BE09-610CD03D5B53}" dt="2024-04-19T21:10:35.500" v="2355" actId="14100"/>
          <ac:cxnSpMkLst>
            <pc:docMk/>
            <pc:sldMk cId="2509677549" sldId="263"/>
            <ac:cxnSpMk id="6" creationId="{0FB26826-096E-B555-69B1-5BAD5FFA840F}"/>
          </ac:cxnSpMkLst>
        </pc:cxnChg>
        <pc:cxnChg chg="mod">
          <ac:chgData name="Patrick Bailey" userId="7736d0a7fb84d8e3" providerId="LiveId" clId="{B8A136B3-C7F0-4473-BE09-610CD03D5B53}" dt="2024-04-19T21:10:30.332" v="2354" actId="14100"/>
          <ac:cxnSpMkLst>
            <pc:docMk/>
            <pc:sldMk cId="2509677549" sldId="263"/>
            <ac:cxnSpMk id="16" creationId="{0D4FFE01-A722-7A71-3D63-CDED0C3D368F}"/>
          </ac:cxnSpMkLst>
        </pc:cxnChg>
        <pc:cxnChg chg="add mod">
          <ac:chgData name="Patrick Bailey" userId="7736d0a7fb84d8e3" providerId="LiveId" clId="{B8A136B3-C7F0-4473-BE09-610CD03D5B53}" dt="2024-04-17T20:42:11.715" v="1373" actId="164"/>
          <ac:cxnSpMkLst>
            <pc:docMk/>
            <pc:sldMk cId="2509677549" sldId="263"/>
            <ac:cxnSpMk id="21" creationId="{54152395-1994-100E-92B3-606964732643}"/>
          </ac:cxnSpMkLst>
        </pc:cxnChg>
        <pc:cxnChg chg="add mod">
          <ac:chgData name="Patrick Bailey" userId="7736d0a7fb84d8e3" providerId="LiveId" clId="{B8A136B3-C7F0-4473-BE09-610CD03D5B53}" dt="2024-04-17T20:42:11.715" v="1373" actId="164"/>
          <ac:cxnSpMkLst>
            <pc:docMk/>
            <pc:sldMk cId="2509677549" sldId="263"/>
            <ac:cxnSpMk id="22" creationId="{DF4869A2-5708-FBDA-9490-F2C5571C477B}"/>
          </ac:cxnSpMkLst>
        </pc:cxnChg>
        <pc:cxnChg chg="add mod">
          <ac:chgData name="Patrick Bailey" userId="7736d0a7fb84d8e3" providerId="LiveId" clId="{B8A136B3-C7F0-4473-BE09-610CD03D5B53}" dt="2024-04-17T20:42:11.715" v="1373" actId="164"/>
          <ac:cxnSpMkLst>
            <pc:docMk/>
            <pc:sldMk cId="2509677549" sldId="263"/>
            <ac:cxnSpMk id="24" creationId="{5BE0E73A-A21B-F795-6E2B-4920BA27730A}"/>
          </ac:cxnSpMkLst>
        </pc:cxnChg>
        <pc:cxnChg chg="mod topLvl">
          <ac:chgData name="Patrick Bailey" userId="7736d0a7fb84d8e3" providerId="LiveId" clId="{B8A136B3-C7F0-4473-BE09-610CD03D5B53}" dt="2024-04-17T20:46:07.115" v="1472" actId="164"/>
          <ac:cxnSpMkLst>
            <pc:docMk/>
            <pc:sldMk cId="2509677549" sldId="263"/>
            <ac:cxnSpMk id="33" creationId="{7B310956-1B82-FE64-04BF-552E073FA23E}"/>
          </ac:cxnSpMkLst>
        </pc:cxnChg>
        <pc:cxnChg chg="del mod topLvl">
          <ac:chgData name="Patrick Bailey" userId="7736d0a7fb84d8e3" providerId="LiveId" clId="{B8A136B3-C7F0-4473-BE09-610CD03D5B53}" dt="2024-04-17T20:44:19.295" v="1462" actId="478"/>
          <ac:cxnSpMkLst>
            <pc:docMk/>
            <pc:sldMk cId="2509677549" sldId="263"/>
            <ac:cxnSpMk id="34" creationId="{3EF115EE-54F7-E80E-EA36-99287CE79298}"/>
          </ac:cxnSpMkLst>
        </pc:cxnChg>
        <pc:cxnChg chg="mod topLvl">
          <ac:chgData name="Patrick Bailey" userId="7736d0a7fb84d8e3" providerId="LiveId" clId="{B8A136B3-C7F0-4473-BE09-610CD03D5B53}" dt="2024-04-17T20:46:07.115" v="1472" actId="164"/>
          <ac:cxnSpMkLst>
            <pc:docMk/>
            <pc:sldMk cId="2509677549" sldId="263"/>
            <ac:cxnSpMk id="35" creationId="{73E5D7EE-DC87-9243-BDD3-CEF2DB17486B}"/>
          </ac:cxnSpMkLst>
        </pc:cxnChg>
      </pc:sldChg>
      <pc:sldChg chg="add">
        <pc:chgData name="Patrick Bailey" userId="7736d0a7fb84d8e3" providerId="LiveId" clId="{B8A136B3-C7F0-4473-BE09-610CD03D5B53}" dt="2024-04-17T20:56:30.684" v="1479" actId="2890"/>
        <pc:sldMkLst>
          <pc:docMk/>
          <pc:sldMk cId="700345715" sldId="264"/>
        </pc:sldMkLst>
      </pc:sldChg>
      <pc:sldChg chg="addSp delSp modSp add mod delAnim modAnim">
        <pc:chgData name="Patrick Bailey" userId="7736d0a7fb84d8e3" providerId="LiveId" clId="{B8A136B3-C7F0-4473-BE09-610CD03D5B53}" dt="2024-04-19T21:17:27.991" v="2459" actId="1076"/>
        <pc:sldMkLst>
          <pc:docMk/>
          <pc:sldMk cId="4081256628" sldId="265"/>
        </pc:sldMkLst>
        <pc:spChg chg="mod">
          <ac:chgData name="Patrick Bailey" userId="7736d0a7fb84d8e3" providerId="LiveId" clId="{B8A136B3-C7F0-4473-BE09-610CD03D5B53}" dt="2024-04-19T21:11:18.122" v="2375" actId="14100"/>
          <ac:spMkLst>
            <pc:docMk/>
            <pc:sldMk cId="4081256628" sldId="265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1:11:22.133" v="2376" actId="1076"/>
          <ac:spMkLst>
            <pc:docMk/>
            <pc:sldMk cId="4081256628" sldId="265"/>
            <ac:spMk id="4" creationId="{7E846090-2F57-770D-3AE1-05A00334710F}"/>
          </ac:spMkLst>
        </pc:spChg>
        <pc:spChg chg="mod">
          <ac:chgData name="Patrick Bailey" userId="7736d0a7fb84d8e3" providerId="LiveId" clId="{B8A136B3-C7F0-4473-BE09-610CD03D5B53}" dt="2024-04-19T21:11:13.140" v="2372" actId="20577"/>
          <ac:spMkLst>
            <pc:docMk/>
            <pc:sldMk cId="4081256628" sldId="265"/>
            <ac:spMk id="8" creationId="{3FF9EA54-8723-A633-6588-85A2AFDA9069}"/>
          </ac:spMkLst>
        </pc:spChg>
        <pc:spChg chg="mod">
          <ac:chgData name="Patrick Bailey" userId="7736d0a7fb84d8e3" providerId="LiveId" clId="{B8A136B3-C7F0-4473-BE09-610CD03D5B53}" dt="2024-04-17T20:57:07.908" v="1485" actId="20577"/>
          <ac:spMkLst>
            <pc:docMk/>
            <pc:sldMk cId="4081256628" sldId="265"/>
            <ac:spMk id="14" creationId="{31243AB9-4256-BDAB-969A-7651B9E9D75A}"/>
          </ac:spMkLst>
        </pc:spChg>
        <pc:grpChg chg="add mod">
          <ac:chgData name="Patrick Bailey" userId="7736d0a7fb84d8e3" providerId="LiveId" clId="{B8A136B3-C7F0-4473-BE09-610CD03D5B53}" dt="2024-04-19T21:11:06.602" v="2370"/>
          <ac:grpSpMkLst>
            <pc:docMk/>
            <pc:sldMk cId="4081256628" sldId="265"/>
            <ac:grpSpMk id="5" creationId="{C57E243B-836D-C352-E8CF-044F00D094E0}"/>
          </ac:grpSpMkLst>
        </pc:grpChg>
        <pc:grpChg chg="del">
          <ac:chgData name="Patrick Bailey" userId="7736d0a7fb84d8e3" providerId="LiveId" clId="{B8A136B3-C7F0-4473-BE09-610CD03D5B53}" dt="2024-04-17T20:57:30.185" v="1491" actId="478"/>
          <ac:grpSpMkLst>
            <pc:docMk/>
            <pc:sldMk cId="4081256628" sldId="265"/>
            <ac:grpSpMk id="8" creationId="{67333FA7-D4C8-751C-DAFA-DDE32A73C75A}"/>
          </ac:grpSpMkLst>
        </pc:grpChg>
        <pc:grpChg chg="del mod">
          <ac:chgData name="Patrick Bailey" userId="7736d0a7fb84d8e3" providerId="LiveId" clId="{B8A136B3-C7F0-4473-BE09-610CD03D5B53}" dt="2024-04-17T21:05:57.110" v="1525" actId="478"/>
          <ac:grpSpMkLst>
            <pc:docMk/>
            <pc:sldMk cId="4081256628" sldId="265"/>
            <ac:grpSpMk id="12" creationId="{00C69669-A0B7-4F61-5B84-BB8EC669C24E}"/>
          </ac:grpSpMkLst>
        </pc:grpChg>
        <pc:grpChg chg="del">
          <ac:chgData name="Patrick Bailey" userId="7736d0a7fb84d8e3" providerId="LiveId" clId="{B8A136B3-C7F0-4473-BE09-610CD03D5B53}" dt="2024-04-17T20:57:11.946" v="1487" actId="478"/>
          <ac:grpSpMkLst>
            <pc:docMk/>
            <pc:sldMk cId="4081256628" sldId="265"/>
            <ac:grpSpMk id="29" creationId="{7BB376C6-2220-D832-6FA8-8882611BF72E}"/>
          </ac:grpSpMkLst>
        </pc:grpChg>
        <pc:grpChg chg="del">
          <ac:chgData name="Patrick Bailey" userId="7736d0a7fb84d8e3" providerId="LiveId" clId="{B8A136B3-C7F0-4473-BE09-610CD03D5B53}" dt="2024-04-17T20:57:16.297" v="1489" actId="478"/>
          <ac:grpSpMkLst>
            <pc:docMk/>
            <pc:sldMk cId="4081256628" sldId="265"/>
            <ac:grpSpMk id="44" creationId="{C58D19C1-116E-4553-7ADB-841D3C474086}"/>
          </ac:grpSpMkLst>
        </pc:grpChg>
        <pc:picChg chg="add mod ord">
          <ac:chgData name="Patrick Bailey" userId="7736d0a7fb84d8e3" providerId="LiveId" clId="{B8A136B3-C7F0-4473-BE09-610CD03D5B53}" dt="2024-04-19T21:17:27.991" v="2459" actId="1076"/>
          <ac:picMkLst>
            <pc:docMk/>
            <pc:sldMk cId="4081256628" sldId="265"/>
            <ac:picMk id="6" creationId="{811CCC24-AABA-4DD9-2228-74AF87836DAE}"/>
          </ac:picMkLst>
        </pc:picChg>
        <pc:picChg chg="mod">
          <ac:chgData name="Patrick Bailey" userId="7736d0a7fb84d8e3" providerId="LiveId" clId="{B8A136B3-C7F0-4473-BE09-610CD03D5B53}" dt="2024-04-19T21:11:06.602" v="2370"/>
          <ac:picMkLst>
            <pc:docMk/>
            <pc:sldMk cId="4081256628" sldId="265"/>
            <ac:picMk id="7" creationId="{CB477849-9C76-D2E8-CE0E-FCF899F2BF6A}"/>
          </ac:picMkLst>
        </pc:picChg>
        <pc:picChg chg="add mod">
          <ac:chgData name="Patrick Bailey" userId="7736d0a7fb84d8e3" providerId="LiveId" clId="{B8A136B3-C7F0-4473-BE09-610CD03D5B53}" dt="2024-04-19T21:11:39.910" v="2380" actId="1076"/>
          <ac:picMkLst>
            <pc:docMk/>
            <pc:sldMk cId="4081256628" sldId="265"/>
            <ac:picMk id="9" creationId="{E44F5C3B-5160-8591-1159-DC62629CDF24}"/>
          </ac:picMkLst>
        </pc:picChg>
        <pc:picChg chg="del">
          <ac:chgData name="Patrick Bailey" userId="7736d0a7fb84d8e3" providerId="LiveId" clId="{B8A136B3-C7F0-4473-BE09-610CD03D5B53}" dt="2024-04-17T20:57:09.880" v="1486" actId="478"/>
          <ac:picMkLst>
            <pc:docMk/>
            <pc:sldMk cId="4081256628" sldId="265"/>
            <ac:picMk id="18" creationId="{52711728-F1E6-7BC8-64F5-DDFACBF0B2C5}"/>
          </ac:picMkLst>
        </pc:picChg>
        <pc:picChg chg="del">
          <ac:chgData name="Patrick Bailey" userId="7736d0a7fb84d8e3" providerId="LiveId" clId="{B8A136B3-C7F0-4473-BE09-610CD03D5B53}" dt="2024-04-17T20:57:13.151" v="1488" actId="478"/>
          <ac:picMkLst>
            <pc:docMk/>
            <pc:sldMk cId="4081256628" sldId="265"/>
            <ac:picMk id="31" creationId="{53DC2031-0A6F-4D53-465D-19B773AE2EEA}"/>
          </ac:picMkLst>
        </pc:picChg>
        <pc:picChg chg="del">
          <ac:chgData name="Patrick Bailey" userId="7736d0a7fb84d8e3" providerId="LiveId" clId="{B8A136B3-C7F0-4473-BE09-610CD03D5B53}" dt="2024-04-17T20:57:16.981" v="1490" actId="478"/>
          <ac:picMkLst>
            <pc:docMk/>
            <pc:sldMk cId="4081256628" sldId="265"/>
            <ac:picMk id="43" creationId="{588A9167-BFD4-E99D-90EC-120928DF62F6}"/>
          </ac:picMkLst>
        </pc:picChg>
      </pc:sldChg>
      <pc:sldChg chg="addSp delSp modSp add mod delAnim">
        <pc:chgData name="Patrick Bailey" userId="7736d0a7fb84d8e3" providerId="LiveId" clId="{B8A136B3-C7F0-4473-BE09-610CD03D5B53}" dt="2024-04-19T21:13:26.884" v="2400" actId="20577"/>
        <pc:sldMkLst>
          <pc:docMk/>
          <pc:sldMk cId="2717565752" sldId="266"/>
        </pc:sldMkLst>
        <pc:spChg chg="mod">
          <ac:chgData name="Patrick Bailey" userId="7736d0a7fb84d8e3" providerId="LiveId" clId="{B8A136B3-C7F0-4473-BE09-610CD03D5B53}" dt="2024-04-19T21:12:15.449" v="2388" actId="14100"/>
          <ac:spMkLst>
            <pc:docMk/>
            <pc:sldMk cId="2717565752" sldId="266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1:12:20.461" v="2389" actId="1076"/>
          <ac:spMkLst>
            <pc:docMk/>
            <pc:sldMk cId="2717565752" sldId="266"/>
            <ac:spMk id="4" creationId="{7E846090-2F57-770D-3AE1-05A00334710F}"/>
          </ac:spMkLst>
        </pc:spChg>
        <pc:spChg chg="add">
          <ac:chgData name="Patrick Bailey" userId="7736d0a7fb84d8e3" providerId="LiveId" clId="{B8A136B3-C7F0-4473-BE09-610CD03D5B53}" dt="2024-04-17T21:05:26.378" v="1514"/>
          <ac:spMkLst>
            <pc:docMk/>
            <pc:sldMk cId="2717565752" sldId="266"/>
            <ac:spMk id="5" creationId="{FA200241-01C4-3BE8-5221-6C95AADDC61E}"/>
          </ac:spMkLst>
        </pc:spChg>
        <pc:spChg chg="mod">
          <ac:chgData name="Patrick Bailey" userId="7736d0a7fb84d8e3" providerId="LiveId" clId="{B8A136B3-C7F0-4473-BE09-610CD03D5B53}" dt="2024-04-19T21:13:26.884" v="2400" actId="20577"/>
          <ac:spMkLst>
            <pc:docMk/>
            <pc:sldMk cId="2717565752" sldId="266"/>
            <ac:spMk id="7" creationId="{958A41D7-B2B7-7AE5-BBC7-27E97C49DFDC}"/>
          </ac:spMkLst>
        </pc:spChg>
        <pc:spChg chg="mod">
          <ac:chgData name="Patrick Bailey" userId="7736d0a7fb84d8e3" providerId="LiveId" clId="{B8A136B3-C7F0-4473-BE09-610CD03D5B53}" dt="2024-04-17T21:05:24.527" v="1513" actId="20577"/>
          <ac:spMkLst>
            <pc:docMk/>
            <pc:sldMk cId="2717565752" sldId="266"/>
            <ac:spMk id="14" creationId="{31243AB9-4256-BDAB-969A-7651B9E9D75A}"/>
          </ac:spMkLst>
        </pc:spChg>
        <pc:grpChg chg="add mod">
          <ac:chgData name="Patrick Bailey" userId="7736d0a7fb84d8e3" providerId="LiveId" clId="{B8A136B3-C7F0-4473-BE09-610CD03D5B53}" dt="2024-04-19T21:13:24.205" v="2398"/>
          <ac:grpSpMkLst>
            <pc:docMk/>
            <pc:sldMk cId="2717565752" sldId="266"/>
            <ac:grpSpMk id="5" creationId="{1E2039FF-A985-0B1E-9725-34C6556BE884}"/>
          </ac:grpSpMkLst>
        </pc:grpChg>
        <pc:grpChg chg="del mod">
          <ac:chgData name="Patrick Bailey" userId="7736d0a7fb84d8e3" providerId="LiveId" clId="{B8A136B3-C7F0-4473-BE09-610CD03D5B53}" dt="2024-04-17T21:05:44.259" v="1520" actId="478"/>
          <ac:grpSpMkLst>
            <pc:docMk/>
            <pc:sldMk cId="2717565752" sldId="266"/>
            <ac:grpSpMk id="12" creationId="{00C69669-A0B7-4F61-5B84-BB8EC669C24E}"/>
          </ac:grpSpMkLst>
        </pc:grpChg>
        <pc:picChg chg="mod">
          <ac:chgData name="Patrick Bailey" userId="7736d0a7fb84d8e3" providerId="LiveId" clId="{B8A136B3-C7F0-4473-BE09-610CD03D5B53}" dt="2024-04-19T21:13:24.205" v="2398"/>
          <ac:picMkLst>
            <pc:docMk/>
            <pc:sldMk cId="2717565752" sldId="266"/>
            <ac:picMk id="6" creationId="{4CE8EBEF-5F06-04A1-05D3-5CE1F66DACE1}"/>
          </ac:picMkLst>
        </pc:picChg>
        <pc:picChg chg="del">
          <ac:chgData name="Patrick Bailey" userId="7736d0a7fb84d8e3" providerId="LiveId" clId="{B8A136B3-C7F0-4473-BE09-610CD03D5B53}" dt="2024-04-17T21:05:15.005" v="1505" actId="478"/>
          <ac:picMkLst>
            <pc:docMk/>
            <pc:sldMk cId="2717565752" sldId="266"/>
            <ac:picMk id="6" creationId="{811CCC24-AABA-4DD9-2228-74AF87836DAE}"/>
          </ac:picMkLst>
        </pc:picChg>
        <pc:picChg chg="add del mod">
          <ac:chgData name="Patrick Bailey" userId="7736d0a7fb84d8e3" providerId="LiveId" clId="{B8A136B3-C7F0-4473-BE09-610CD03D5B53}" dt="2024-04-17T21:07:35.658" v="1560" actId="478"/>
          <ac:picMkLst>
            <pc:docMk/>
            <pc:sldMk cId="2717565752" sldId="266"/>
            <ac:picMk id="7" creationId="{05279E4D-30A5-5123-4D56-A10965AB74B5}"/>
          </ac:picMkLst>
        </pc:picChg>
        <pc:picChg chg="add mod">
          <ac:chgData name="Patrick Bailey" userId="7736d0a7fb84d8e3" providerId="LiveId" clId="{B8A136B3-C7F0-4473-BE09-610CD03D5B53}" dt="2024-04-19T21:12:34.212" v="2394" actId="1076"/>
          <ac:picMkLst>
            <pc:docMk/>
            <pc:sldMk cId="2717565752" sldId="266"/>
            <ac:picMk id="8" creationId="{B49C8536-B021-D70A-2C14-64227846DF23}"/>
          </ac:picMkLst>
        </pc:picChg>
        <pc:picChg chg="del">
          <ac:chgData name="Patrick Bailey" userId="7736d0a7fb84d8e3" providerId="LiveId" clId="{B8A136B3-C7F0-4473-BE09-610CD03D5B53}" dt="2024-04-17T21:05:14.373" v="1504" actId="478"/>
          <ac:picMkLst>
            <pc:docMk/>
            <pc:sldMk cId="2717565752" sldId="266"/>
            <ac:picMk id="9" creationId="{E44F5C3B-5160-8591-1159-DC62629CDF24}"/>
          </ac:picMkLst>
        </pc:picChg>
        <pc:picChg chg="add mod">
          <ac:chgData name="Patrick Bailey" userId="7736d0a7fb84d8e3" providerId="LiveId" clId="{B8A136B3-C7F0-4473-BE09-610CD03D5B53}" dt="2024-04-19T21:13:03.033" v="2397" actId="1076"/>
          <ac:picMkLst>
            <pc:docMk/>
            <pc:sldMk cId="2717565752" sldId="266"/>
            <ac:picMk id="11" creationId="{E0D0765B-BA9B-D1BE-7F3F-6DEA7B573BE5}"/>
          </ac:picMkLst>
        </pc:picChg>
      </pc:sldChg>
      <pc:sldChg chg="addSp modSp add mod modAnim">
        <pc:chgData name="Patrick Bailey" userId="7736d0a7fb84d8e3" providerId="LiveId" clId="{B8A136B3-C7F0-4473-BE09-610CD03D5B53}" dt="2024-04-19T21:16:52.352" v="2458" actId="20577"/>
        <pc:sldMkLst>
          <pc:docMk/>
          <pc:sldMk cId="1834093037" sldId="267"/>
        </pc:sldMkLst>
        <pc:spChg chg="mod">
          <ac:chgData name="Patrick Bailey" userId="7736d0a7fb84d8e3" providerId="LiveId" clId="{B8A136B3-C7F0-4473-BE09-610CD03D5B53}" dt="2024-04-19T21:13:33.470" v="2403" actId="14100"/>
          <ac:spMkLst>
            <pc:docMk/>
            <pc:sldMk cId="1834093037" sldId="267"/>
            <ac:spMk id="2" creationId="{BE1DECF0-AD96-3449-0C54-194E0831EB50}"/>
          </ac:spMkLst>
        </pc:spChg>
        <pc:spChg chg="mod">
          <ac:chgData name="Patrick Bailey" userId="7736d0a7fb84d8e3" providerId="LiveId" clId="{B8A136B3-C7F0-4473-BE09-610CD03D5B53}" dt="2024-04-19T21:16:52.352" v="2458" actId="20577"/>
          <ac:spMkLst>
            <pc:docMk/>
            <pc:sldMk cId="1834093037" sldId="267"/>
            <ac:spMk id="4" creationId="{7E846090-2F57-770D-3AE1-05A00334710F}"/>
          </ac:spMkLst>
        </pc:spChg>
        <pc:spChg chg="mod">
          <ac:chgData name="Patrick Bailey" userId="7736d0a7fb84d8e3" providerId="LiveId" clId="{B8A136B3-C7F0-4473-BE09-610CD03D5B53}" dt="2024-04-19T21:14:31.975" v="2416" actId="207"/>
          <ac:spMkLst>
            <pc:docMk/>
            <pc:sldMk cId="1834093037" sldId="267"/>
            <ac:spMk id="5" creationId="{5D5DAB41-0F11-B97C-7C8B-78D6C4AA8A61}"/>
          </ac:spMkLst>
        </pc:spChg>
        <pc:spChg chg="mod">
          <ac:chgData name="Patrick Bailey" userId="7736d0a7fb84d8e3" providerId="LiveId" clId="{B8A136B3-C7F0-4473-BE09-610CD03D5B53}" dt="2024-04-19T21:15:06.187" v="2423" actId="1076"/>
          <ac:spMkLst>
            <pc:docMk/>
            <pc:sldMk cId="1834093037" sldId="267"/>
            <ac:spMk id="8" creationId="{59BEF1F7-F8BA-90C1-4FCB-75A4BA6047E9}"/>
          </ac:spMkLst>
        </pc:spChg>
        <pc:spChg chg="mod">
          <ac:chgData name="Patrick Bailey" userId="7736d0a7fb84d8e3" providerId="LiveId" clId="{B8A136B3-C7F0-4473-BE09-610CD03D5B53}" dt="2024-04-19T21:15:11.195" v="2424" actId="1076"/>
          <ac:spMkLst>
            <pc:docMk/>
            <pc:sldMk cId="1834093037" sldId="267"/>
            <ac:spMk id="9" creationId="{D56F0EED-6078-A7A8-29A0-588FBE7696CD}"/>
          </ac:spMkLst>
        </pc:spChg>
        <pc:spChg chg="add mod">
          <ac:chgData name="Patrick Bailey" userId="7736d0a7fb84d8e3" providerId="LiveId" clId="{B8A136B3-C7F0-4473-BE09-610CD03D5B53}" dt="2024-04-19T21:14:56.150" v="2422" actId="571"/>
          <ac:spMkLst>
            <pc:docMk/>
            <pc:sldMk cId="1834093037" sldId="267"/>
            <ac:spMk id="10" creationId="{8DBDCC85-AD1E-587F-2C8C-578C44B3B95E}"/>
          </ac:spMkLst>
        </pc:spChg>
        <pc:spChg chg="add mod">
          <ac:chgData name="Patrick Bailey" userId="7736d0a7fb84d8e3" providerId="LiveId" clId="{B8A136B3-C7F0-4473-BE09-610CD03D5B53}" dt="2024-04-19T21:14:56.150" v="2422" actId="571"/>
          <ac:spMkLst>
            <pc:docMk/>
            <pc:sldMk cId="1834093037" sldId="267"/>
            <ac:spMk id="11" creationId="{76720436-586F-95C2-849C-B320D404261A}"/>
          </ac:spMkLst>
        </pc:spChg>
        <pc:spChg chg="mod">
          <ac:chgData name="Patrick Bailey" userId="7736d0a7fb84d8e3" providerId="LiveId" clId="{B8A136B3-C7F0-4473-BE09-610CD03D5B53}" dt="2024-04-19T21:16:36.424" v="2443" actId="1037"/>
          <ac:spMkLst>
            <pc:docMk/>
            <pc:sldMk cId="1834093037" sldId="267"/>
            <ac:spMk id="14" creationId="{2A3780FA-8666-27FF-B409-6EB05649128A}"/>
          </ac:spMkLst>
        </pc:spChg>
        <pc:grpChg chg="add mod">
          <ac:chgData name="Patrick Bailey" userId="7736d0a7fb84d8e3" providerId="LiveId" clId="{B8A136B3-C7F0-4473-BE09-610CD03D5B53}" dt="2024-04-19T21:16:22.824" v="2431"/>
          <ac:grpSpMkLst>
            <pc:docMk/>
            <pc:sldMk cId="1834093037" sldId="267"/>
            <ac:grpSpMk id="12" creationId="{83075E10-BFD1-FBBF-4C1D-B6F90E4E3EDD}"/>
          </ac:grpSpMkLst>
        </pc:grpChg>
        <pc:picChg chg="add mod">
          <ac:chgData name="Patrick Bailey" userId="7736d0a7fb84d8e3" providerId="LiveId" clId="{B8A136B3-C7F0-4473-BE09-610CD03D5B53}" dt="2024-04-19T21:15:32.446" v="2425" actId="1076"/>
          <ac:picMkLst>
            <pc:docMk/>
            <pc:sldMk cId="1834093037" sldId="267"/>
            <ac:picMk id="6" creationId="{895D16A9-5080-6009-9136-D202CD0F3358}"/>
          </ac:picMkLst>
        </pc:picChg>
        <pc:picChg chg="mod">
          <ac:chgData name="Patrick Bailey" userId="7736d0a7fb84d8e3" providerId="LiveId" clId="{B8A136B3-C7F0-4473-BE09-610CD03D5B53}" dt="2024-04-19T21:14:00.199" v="2411" actId="1076"/>
          <ac:picMkLst>
            <pc:docMk/>
            <pc:sldMk cId="1834093037" sldId="267"/>
            <ac:picMk id="7" creationId="{05279E4D-30A5-5123-4D56-A10965AB74B5}"/>
          </ac:picMkLst>
        </pc:picChg>
        <pc:picChg chg="mod">
          <ac:chgData name="Patrick Bailey" userId="7736d0a7fb84d8e3" providerId="LiveId" clId="{B8A136B3-C7F0-4473-BE09-610CD03D5B53}" dt="2024-04-19T21:16:22.824" v="2431"/>
          <ac:picMkLst>
            <pc:docMk/>
            <pc:sldMk cId="1834093037" sldId="267"/>
            <ac:picMk id="13" creationId="{427CA77D-00D0-EC6A-4405-B2162D1FAF56}"/>
          </ac:picMkLst>
        </pc:picChg>
      </pc:sldChg>
      <pc:sldChg chg="addSp delSp modSp add del mod">
        <pc:chgData name="Patrick Bailey" userId="7736d0a7fb84d8e3" providerId="LiveId" clId="{B8A136B3-C7F0-4473-BE09-610CD03D5B53}" dt="2024-04-19T20:53:02.200" v="2112" actId="2696"/>
        <pc:sldMkLst>
          <pc:docMk/>
          <pc:sldMk cId="2153815269" sldId="269"/>
        </pc:sldMkLst>
        <pc:spChg chg="del mod">
          <ac:chgData name="Patrick Bailey" userId="7736d0a7fb84d8e3" providerId="LiveId" clId="{B8A136B3-C7F0-4473-BE09-610CD03D5B53}" dt="2024-04-19T20:45:45.770" v="1998" actId="478"/>
          <ac:spMkLst>
            <pc:docMk/>
            <pc:sldMk cId="2153815269" sldId="269"/>
            <ac:spMk id="2" creationId="{BE1DECF0-AD96-3449-0C54-194E0831EB50}"/>
          </ac:spMkLst>
        </pc:spChg>
        <pc:spChg chg="del">
          <ac:chgData name="Patrick Bailey" userId="7736d0a7fb84d8e3" providerId="LiveId" clId="{B8A136B3-C7F0-4473-BE09-610CD03D5B53}" dt="2024-04-19T20:45:55.514" v="2003" actId="478"/>
          <ac:spMkLst>
            <pc:docMk/>
            <pc:sldMk cId="2153815269" sldId="269"/>
            <ac:spMk id="3" creationId="{8186B8E3-26F7-109A-312A-ADB070239A80}"/>
          </ac:spMkLst>
        </pc:spChg>
        <pc:spChg chg="del mod">
          <ac:chgData name="Patrick Bailey" userId="7736d0a7fb84d8e3" providerId="LiveId" clId="{B8A136B3-C7F0-4473-BE09-610CD03D5B53}" dt="2024-04-19T20:45:48.220" v="2001" actId="478"/>
          <ac:spMkLst>
            <pc:docMk/>
            <pc:sldMk cId="2153815269" sldId="269"/>
            <ac:spMk id="4" creationId="{7E846090-2F57-770D-3AE1-05A00334710F}"/>
          </ac:spMkLst>
        </pc:spChg>
        <pc:spChg chg="del">
          <ac:chgData name="Patrick Bailey" userId="7736d0a7fb84d8e3" providerId="LiveId" clId="{B8A136B3-C7F0-4473-BE09-610CD03D5B53}" dt="2024-04-19T20:45:44.191" v="1996" actId="478"/>
          <ac:spMkLst>
            <pc:docMk/>
            <pc:sldMk cId="2153815269" sldId="269"/>
            <ac:spMk id="5" creationId="{EFAA8412-3D69-91E2-0387-FC641DDB27C9}"/>
          </ac:spMkLst>
        </pc:spChg>
        <pc:spChg chg="mod">
          <ac:chgData name="Patrick Bailey" userId="7736d0a7fb84d8e3" providerId="LiveId" clId="{B8A136B3-C7F0-4473-BE09-610CD03D5B53}" dt="2024-04-19T20:45:58.241" v="2004" actId="1076"/>
          <ac:spMkLst>
            <pc:docMk/>
            <pc:sldMk cId="2153815269" sldId="269"/>
            <ac:spMk id="7" creationId="{C60255C0-88E4-C958-1ABF-8B70DA542B47}"/>
          </ac:spMkLst>
        </pc:spChg>
        <pc:spChg chg="mod">
          <ac:chgData name="Patrick Bailey" userId="7736d0a7fb84d8e3" providerId="LiveId" clId="{B8A136B3-C7F0-4473-BE09-610CD03D5B53}" dt="2024-04-19T20:50:30.074" v="2039" actId="18245"/>
          <ac:spMkLst>
            <pc:docMk/>
            <pc:sldMk cId="2153815269" sldId="269"/>
            <ac:spMk id="11" creationId="{868C9025-B0A2-3C67-ED26-EED9467767A9}"/>
          </ac:spMkLst>
        </pc:spChg>
        <pc:spChg chg="mod">
          <ac:chgData name="Patrick Bailey" userId="7736d0a7fb84d8e3" providerId="LiveId" clId="{B8A136B3-C7F0-4473-BE09-610CD03D5B53}" dt="2024-04-19T20:50:44.766" v="2042" actId="1076"/>
          <ac:spMkLst>
            <pc:docMk/>
            <pc:sldMk cId="2153815269" sldId="269"/>
            <ac:spMk id="12" creationId="{2F416736-89EA-0FBF-17C4-5DE76A1E0B8F}"/>
          </ac:spMkLst>
        </pc:spChg>
        <pc:spChg chg="del">
          <ac:chgData name="Patrick Bailey" userId="7736d0a7fb84d8e3" providerId="LiveId" clId="{B8A136B3-C7F0-4473-BE09-610CD03D5B53}" dt="2024-04-19T20:45:52.675" v="2002" actId="478"/>
          <ac:spMkLst>
            <pc:docMk/>
            <pc:sldMk cId="2153815269" sldId="269"/>
            <ac:spMk id="14" creationId="{2CD94FF0-A1B7-0769-7673-BD43B2660615}"/>
          </ac:spMkLst>
        </pc:spChg>
        <pc:spChg chg="mod">
          <ac:chgData name="Patrick Bailey" userId="7736d0a7fb84d8e3" providerId="LiveId" clId="{B8A136B3-C7F0-4473-BE09-610CD03D5B53}" dt="2024-04-19T20:47:54.237" v="2024" actId="1076"/>
          <ac:spMkLst>
            <pc:docMk/>
            <pc:sldMk cId="2153815269" sldId="269"/>
            <ac:spMk id="22" creationId="{A043A4E2-5331-54B4-8214-6639D71526F2}"/>
          </ac:spMkLst>
        </pc:spChg>
        <pc:spChg chg="mod">
          <ac:chgData name="Patrick Bailey" userId="7736d0a7fb84d8e3" providerId="LiveId" clId="{B8A136B3-C7F0-4473-BE09-610CD03D5B53}" dt="2024-04-19T20:51:01.515" v="2078" actId="207"/>
          <ac:spMkLst>
            <pc:docMk/>
            <pc:sldMk cId="2153815269" sldId="269"/>
            <ac:spMk id="23" creationId="{E5732B6F-3728-295F-35B7-F4FEDA7EE9DB}"/>
          </ac:spMkLst>
        </pc:spChg>
        <pc:grpChg chg="mod">
          <ac:chgData name="Patrick Bailey" userId="7736d0a7fb84d8e3" providerId="LiveId" clId="{B8A136B3-C7F0-4473-BE09-610CD03D5B53}" dt="2024-04-19T20:50:51.800" v="2043" actId="1076"/>
          <ac:grpSpMkLst>
            <pc:docMk/>
            <pc:sldMk cId="2153815269" sldId="269"/>
            <ac:grpSpMk id="10" creationId="{1A72016B-EEF7-8433-7AC9-7A5D620B24B3}"/>
          </ac:grpSpMkLst>
        </pc:grpChg>
        <pc:grpChg chg="del">
          <ac:chgData name="Patrick Bailey" userId="7736d0a7fb84d8e3" providerId="LiveId" clId="{B8A136B3-C7F0-4473-BE09-610CD03D5B53}" dt="2024-04-19T20:45:42.601" v="1995" actId="478"/>
          <ac:grpSpMkLst>
            <pc:docMk/>
            <pc:sldMk cId="2153815269" sldId="269"/>
            <ac:grpSpMk id="21" creationId="{1A84E158-F2ED-F0B8-2998-2CE6499CB3D8}"/>
          </ac:grpSpMkLst>
        </pc:grpChg>
        <pc:graphicFrameChg chg="add del mod modGraphic">
          <ac:chgData name="Patrick Bailey" userId="7736d0a7fb84d8e3" providerId="LiveId" clId="{B8A136B3-C7F0-4473-BE09-610CD03D5B53}" dt="2024-04-19T20:50:30.074" v="2039" actId="18245"/>
          <ac:graphicFrameMkLst>
            <pc:docMk/>
            <pc:sldMk cId="2153815269" sldId="269"/>
            <ac:graphicFrameMk id="9" creationId="{5662868F-3CBC-B4F5-4A9C-90CEA37719A8}"/>
          </ac:graphicFrameMkLst>
        </pc:graphicFrameChg>
        <pc:picChg chg="del">
          <ac:chgData name="Patrick Bailey" userId="7736d0a7fb84d8e3" providerId="LiveId" clId="{B8A136B3-C7F0-4473-BE09-610CD03D5B53}" dt="2024-04-19T20:45:46.382" v="1999" actId="478"/>
          <ac:picMkLst>
            <pc:docMk/>
            <pc:sldMk cId="2153815269" sldId="269"/>
            <ac:picMk id="13" creationId="{8D5D632D-31ED-7497-23B9-688DBD617D90}"/>
          </ac:picMkLst>
        </pc:picChg>
        <pc:picChg chg="mod">
          <ac:chgData name="Patrick Bailey" userId="7736d0a7fb84d8e3" providerId="LiveId" clId="{B8A136B3-C7F0-4473-BE09-610CD03D5B53}" dt="2024-04-19T20:48:05.738" v="2026" actId="1076"/>
          <ac:picMkLst>
            <pc:docMk/>
            <pc:sldMk cId="2153815269" sldId="269"/>
            <ac:picMk id="26" creationId="{CDA5B789-3EA3-16E1-0AB3-8F3500A4E0B2}"/>
          </ac:picMkLst>
        </pc:picChg>
      </pc:sldChg>
    </pc:docChg>
  </pc:docChgLst>
  <pc:docChgLst>
    <pc:chgData name="Patrick Bailey" userId="7736d0a7fb84d8e3" providerId="LiveId" clId="{5B99B8CA-E98D-420F-9D97-211947D6B45A}"/>
    <pc:docChg chg="undo custSel addSld delSld modSld sldOrd">
      <pc:chgData name="Patrick Bailey" userId="7736d0a7fb84d8e3" providerId="LiveId" clId="{5B99B8CA-E98D-420F-9D97-211947D6B45A}" dt="2024-04-23T17:10:26.358" v="531" actId="313"/>
      <pc:docMkLst>
        <pc:docMk/>
      </pc:docMkLst>
      <pc:sldChg chg="addSp delSp modSp mod">
        <pc:chgData name="Patrick Bailey" userId="7736d0a7fb84d8e3" providerId="LiveId" clId="{5B99B8CA-E98D-420F-9D97-211947D6B45A}" dt="2024-04-23T17:00:47.611" v="415" actId="207"/>
        <pc:sldMkLst>
          <pc:docMk/>
          <pc:sldMk cId="3840634470" sldId="256"/>
        </pc:sldMkLst>
        <pc:spChg chg="mod">
          <ac:chgData name="Patrick Bailey" userId="7736d0a7fb84d8e3" providerId="LiveId" clId="{5B99B8CA-E98D-420F-9D97-211947D6B45A}" dt="2024-04-19T17:32:43.290" v="8" actId="1582"/>
          <ac:spMkLst>
            <pc:docMk/>
            <pc:sldMk cId="3840634470" sldId="256"/>
            <ac:spMk id="2" creationId="{79B20D2C-7BE6-8AA6-2E80-0EE98AD94539}"/>
          </ac:spMkLst>
        </pc:spChg>
        <pc:spChg chg="mod">
          <ac:chgData name="Patrick Bailey" userId="7736d0a7fb84d8e3" providerId="LiveId" clId="{5B99B8CA-E98D-420F-9D97-211947D6B45A}" dt="2024-04-19T17:32:57.108" v="9" actId="1582"/>
          <ac:spMkLst>
            <pc:docMk/>
            <pc:sldMk cId="3840634470" sldId="256"/>
            <ac:spMk id="3" creationId="{DFDDFF2B-2A1B-2BA9-E465-40874229F73E}"/>
          </ac:spMkLst>
        </pc:spChg>
        <pc:spChg chg="add del">
          <ac:chgData name="Patrick Bailey" userId="7736d0a7fb84d8e3" providerId="LiveId" clId="{5B99B8CA-E98D-420F-9D97-211947D6B45A}" dt="2024-04-23T16:59:21.232" v="358" actId="11529"/>
          <ac:spMkLst>
            <pc:docMk/>
            <pc:sldMk cId="3840634470" sldId="256"/>
            <ac:spMk id="4" creationId="{8D589CE2-F850-5672-31BB-78BCAB24C335}"/>
          </ac:spMkLst>
        </pc:spChg>
        <pc:spChg chg="add mod">
          <ac:chgData name="Patrick Bailey" userId="7736d0a7fb84d8e3" providerId="LiveId" clId="{5B99B8CA-E98D-420F-9D97-211947D6B45A}" dt="2024-04-23T17:00:47.611" v="415" actId="207"/>
          <ac:spMkLst>
            <pc:docMk/>
            <pc:sldMk cId="3840634470" sldId="256"/>
            <ac:spMk id="5" creationId="{A373F238-EC5E-8790-D729-1A1DE81342B4}"/>
          </ac:spMkLst>
        </pc:spChg>
      </pc:sldChg>
      <pc:sldChg chg="addSp modSp mod">
        <pc:chgData name="Patrick Bailey" userId="7736d0a7fb84d8e3" providerId="LiveId" clId="{5B99B8CA-E98D-420F-9D97-211947D6B45A}" dt="2024-04-23T17:03:05.744" v="447" actId="1076"/>
        <pc:sldMkLst>
          <pc:docMk/>
          <pc:sldMk cId="1111846421" sldId="257"/>
        </pc:sldMkLst>
        <pc:spChg chg="mod">
          <ac:chgData name="Patrick Bailey" userId="7736d0a7fb84d8e3" providerId="LiveId" clId="{5B99B8CA-E98D-420F-9D97-211947D6B45A}" dt="2024-04-19T18:09:29.741" v="335" actId="208"/>
          <ac:spMkLst>
            <pc:docMk/>
            <pc:sldMk cId="1111846421" sldId="257"/>
            <ac:spMk id="2" creationId="{BE1DECF0-AD96-3449-0C54-194E0831EB50}"/>
          </ac:spMkLst>
        </pc:spChg>
        <pc:spChg chg="mod">
          <ac:chgData name="Patrick Bailey" userId="7736d0a7fb84d8e3" providerId="LiveId" clId="{5B99B8CA-E98D-420F-9D97-211947D6B45A}" dt="2024-04-19T18:09:32.288" v="337" actId="208"/>
          <ac:spMkLst>
            <pc:docMk/>
            <pc:sldMk cId="1111846421" sldId="257"/>
            <ac:spMk id="3" creationId="{8186B8E3-26F7-109A-312A-ADB070239A80}"/>
          </ac:spMkLst>
        </pc:spChg>
        <pc:spChg chg="mod">
          <ac:chgData name="Patrick Bailey" userId="7736d0a7fb84d8e3" providerId="LiveId" clId="{5B99B8CA-E98D-420F-9D97-211947D6B45A}" dt="2024-04-19T18:09:59.238" v="342" actId="1076"/>
          <ac:spMkLst>
            <pc:docMk/>
            <pc:sldMk cId="1111846421" sldId="257"/>
            <ac:spMk id="5" creationId="{EFAA8412-3D69-91E2-0387-FC641DDB27C9}"/>
          </ac:spMkLst>
        </pc:spChg>
        <pc:spChg chg="add mod">
          <ac:chgData name="Patrick Bailey" userId="7736d0a7fb84d8e3" providerId="LiveId" clId="{5B99B8CA-E98D-420F-9D97-211947D6B45A}" dt="2024-04-19T18:11:26.621" v="348" actId="14100"/>
          <ac:spMkLst>
            <pc:docMk/>
            <pc:sldMk cId="1111846421" sldId="257"/>
            <ac:spMk id="6" creationId="{A27AEB59-779B-368C-BB78-339DB2C0E6EB}"/>
          </ac:spMkLst>
        </pc:spChg>
        <pc:spChg chg="add mod">
          <ac:chgData name="Patrick Bailey" userId="7736d0a7fb84d8e3" providerId="LiveId" clId="{5B99B8CA-E98D-420F-9D97-211947D6B45A}" dt="2024-04-19T18:13:57.157" v="351" actId="207"/>
          <ac:spMkLst>
            <pc:docMk/>
            <pc:sldMk cId="1111846421" sldId="257"/>
            <ac:spMk id="7" creationId="{C60255C0-88E4-C958-1ABF-8B70DA542B47}"/>
          </ac:spMkLst>
        </pc:spChg>
        <pc:spChg chg="add mod">
          <ac:chgData name="Patrick Bailey" userId="7736d0a7fb84d8e3" providerId="LiveId" clId="{5B99B8CA-E98D-420F-9D97-211947D6B45A}" dt="2024-04-19T18:17:05.338" v="356" actId="1076"/>
          <ac:spMkLst>
            <pc:docMk/>
            <pc:sldMk cId="1111846421" sldId="257"/>
            <ac:spMk id="8" creationId="{3F55541F-390B-C9C1-7B0B-35C6C30F902B}"/>
          </ac:spMkLst>
        </pc:spChg>
        <pc:spChg chg="add mod">
          <ac:chgData name="Patrick Bailey" userId="7736d0a7fb84d8e3" providerId="LiveId" clId="{5B99B8CA-E98D-420F-9D97-211947D6B45A}" dt="2024-04-23T17:03:05.744" v="447" actId="1076"/>
          <ac:spMkLst>
            <pc:docMk/>
            <pc:sldMk cId="1111846421" sldId="257"/>
            <ac:spMk id="9" creationId="{2DC73011-9CBA-88EA-2BDD-C7AE060ADE3A}"/>
          </ac:spMkLst>
        </pc:spChg>
      </pc:sldChg>
      <pc:sldChg chg="modSp mod">
        <pc:chgData name="Patrick Bailey" userId="7736d0a7fb84d8e3" providerId="LiveId" clId="{5B99B8CA-E98D-420F-9D97-211947D6B45A}" dt="2024-04-23T17:02:19.784" v="417" actId="14100"/>
        <pc:sldMkLst>
          <pc:docMk/>
          <pc:sldMk cId="2751074925" sldId="258"/>
        </pc:sldMkLst>
        <pc:spChg chg="mod">
          <ac:chgData name="Patrick Bailey" userId="7736d0a7fb84d8e3" providerId="LiveId" clId="{5B99B8CA-E98D-420F-9D97-211947D6B45A}" dt="2024-04-19T18:09:36.125" v="339" actId="208"/>
          <ac:spMkLst>
            <pc:docMk/>
            <pc:sldMk cId="2751074925" sldId="258"/>
            <ac:spMk id="2" creationId="{BE1DECF0-AD96-3449-0C54-194E0831EB50}"/>
          </ac:spMkLst>
        </pc:spChg>
        <pc:spChg chg="mod">
          <ac:chgData name="Patrick Bailey" userId="7736d0a7fb84d8e3" providerId="LiveId" clId="{5B99B8CA-E98D-420F-9D97-211947D6B45A}" dt="2024-04-23T17:02:19.784" v="417" actId="14100"/>
          <ac:spMkLst>
            <pc:docMk/>
            <pc:sldMk cId="2751074925" sldId="258"/>
            <ac:spMk id="3" creationId="{8186B8E3-26F7-109A-312A-ADB070239A80}"/>
          </ac:spMkLst>
        </pc:spChg>
      </pc:sldChg>
      <pc:sldChg chg="addSp modSp mod">
        <pc:chgData name="Patrick Bailey" userId="7736d0a7fb84d8e3" providerId="LiveId" clId="{5B99B8CA-E98D-420F-9D97-211947D6B45A}" dt="2024-04-23T17:05:01.287" v="470" actId="20577"/>
        <pc:sldMkLst>
          <pc:docMk/>
          <pc:sldMk cId="875962643" sldId="259"/>
        </pc:sldMkLst>
        <pc:spChg chg="add mod">
          <ac:chgData name="Patrick Bailey" userId="7736d0a7fb84d8e3" providerId="LiveId" clId="{5B99B8CA-E98D-420F-9D97-211947D6B45A}" dt="2024-04-23T17:05:01.287" v="470" actId="20577"/>
          <ac:spMkLst>
            <pc:docMk/>
            <pc:sldMk cId="875962643" sldId="259"/>
            <ac:spMk id="2" creationId="{72064D24-BDD1-A0CB-147A-8435C0AE7F46}"/>
          </ac:spMkLst>
        </pc:spChg>
        <pc:spChg chg="mod">
          <ac:chgData name="Patrick Bailey" userId="7736d0a7fb84d8e3" providerId="LiveId" clId="{5B99B8CA-E98D-420F-9D97-211947D6B45A}" dt="2024-04-23T17:02:15.560" v="416" actId="14100"/>
          <ac:spMkLst>
            <pc:docMk/>
            <pc:sldMk cId="875962643" sldId="259"/>
            <ac:spMk id="72" creationId="{741AB010-CF1D-62AB-14A5-EDD33427BBE9}"/>
          </ac:spMkLst>
        </pc:spChg>
      </pc:sldChg>
      <pc:sldChg chg="modSp mod">
        <pc:chgData name="Patrick Bailey" userId="7736d0a7fb84d8e3" providerId="LiveId" clId="{5B99B8CA-E98D-420F-9D97-211947D6B45A}" dt="2024-04-19T18:08:00.018" v="333" actId="20577"/>
        <pc:sldMkLst>
          <pc:docMk/>
          <pc:sldMk cId="2443945480" sldId="260"/>
        </pc:sldMkLst>
        <pc:spChg chg="mod">
          <ac:chgData name="Patrick Bailey" userId="7736d0a7fb84d8e3" providerId="LiveId" clId="{5B99B8CA-E98D-420F-9D97-211947D6B45A}" dt="2024-04-19T18:08:00.018" v="333" actId="20577"/>
          <ac:spMkLst>
            <pc:docMk/>
            <pc:sldMk cId="2443945480" sldId="260"/>
            <ac:spMk id="4" creationId="{7E846090-2F57-770D-3AE1-05A00334710F}"/>
          </ac:spMkLst>
        </pc:spChg>
      </pc:sldChg>
      <pc:sldChg chg="addSp modSp mod">
        <pc:chgData name="Patrick Bailey" userId="7736d0a7fb84d8e3" providerId="LiveId" clId="{5B99B8CA-E98D-420F-9D97-211947D6B45A}" dt="2024-04-23T17:08:43.619" v="493" actId="14100"/>
        <pc:sldMkLst>
          <pc:docMk/>
          <pc:sldMk cId="1236730662" sldId="261"/>
        </pc:sldMkLst>
        <pc:spChg chg="mod">
          <ac:chgData name="Patrick Bailey" userId="7736d0a7fb84d8e3" providerId="LiveId" clId="{5B99B8CA-E98D-420F-9D97-211947D6B45A}" dt="2024-04-19T17:42:41.635" v="86" actId="1076"/>
          <ac:spMkLst>
            <pc:docMk/>
            <pc:sldMk cId="1236730662" sldId="261"/>
            <ac:spMk id="4" creationId="{7E846090-2F57-770D-3AE1-05A00334710F}"/>
          </ac:spMkLst>
        </pc:spChg>
        <pc:spChg chg="add mod">
          <ac:chgData name="Patrick Bailey" userId="7736d0a7fb84d8e3" providerId="LiveId" clId="{5B99B8CA-E98D-420F-9D97-211947D6B45A}" dt="2024-04-23T17:08:43.619" v="493" actId="14100"/>
          <ac:spMkLst>
            <pc:docMk/>
            <pc:sldMk cId="1236730662" sldId="261"/>
            <ac:spMk id="12" creationId="{D508790B-5095-D324-CFFE-C36FD8068896}"/>
          </ac:spMkLst>
        </pc:spChg>
      </pc:sldChg>
      <pc:sldChg chg="modSp mod">
        <pc:chgData name="Patrick Bailey" userId="7736d0a7fb84d8e3" providerId="LiveId" clId="{5B99B8CA-E98D-420F-9D97-211947D6B45A}" dt="2024-04-19T17:43:03.381" v="92" actId="1076"/>
        <pc:sldMkLst>
          <pc:docMk/>
          <pc:sldMk cId="2418133795" sldId="262"/>
        </pc:sldMkLst>
        <pc:spChg chg="mod">
          <ac:chgData name="Patrick Bailey" userId="7736d0a7fb84d8e3" providerId="LiveId" clId="{5B99B8CA-E98D-420F-9D97-211947D6B45A}" dt="2024-04-19T17:43:03.381" v="92" actId="1076"/>
          <ac:spMkLst>
            <pc:docMk/>
            <pc:sldMk cId="2418133795" sldId="262"/>
            <ac:spMk id="4" creationId="{7E846090-2F57-770D-3AE1-05A00334710F}"/>
          </ac:spMkLst>
        </pc:spChg>
      </pc:sldChg>
      <pc:sldChg chg="addSp modSp mod modAnim">
        <pc:chgData name="Patrick Bailey" userId="7736d0a7fb84d8e3" providerId="LiveId" clId="{5B99B8CA-E98D-420F-9D97-211947D6B45A}" dt="2024-04-19T17:40:50.922" v="67" actId="208"/>
        <pc:sldMkLst>
          <pc:docMk/>
          <pc:sldMk cId="2509677549" sldId="263"/>
        </pc:sldMkLst>
        <pc:spChg chg="add mod">
          <ac:chgData name="Patrick Bailey" userId="7736d0a7fb84d8e3" providerId="LiveId" clId="{5B99B8CA-E98D-420F-9D97-211947D6B45A}" dt="2024-04-19T17:40:28.811" v="64" actId="164"/>
          <ac:spMkLst>
            <pc:docMk/>
            <pc:sldMk cId="2509677549" sldId="263"/>
            <ac:spMk id="7" creationId="{4055C3B5-41A0-34B5-D40C-6C42F1C1F13D}"/>
          </ac:spMkLst>
        </pc:spChg>
        <pc:spChg chg="mod">
          <ac:chgData name="Patrick Bailey" userId="7736d0a7fb84d8e3" providerId="LiveId" clId="{5B99B8CA-E98D-420F-9D97-211947D6B45A}" dt="2024-04-19T17:36:20.561" v="20" actId="14100"/>
          <ac:spMkLst>
            <pc:docMk/>
            <pc:sldMk cId="2509677549" sldId="263"/>
            <ac:spMk id="10" creationId="{FB56C5D6-CA01-D972-C1EA-69FCE59601E8}"/>
          </ac:spMkLst>
        </pc:spChg>
        <pc:spChg chg="mod">
          <ac:chgData name="Patrick Bailey" userId="7736d0a7fb84d8e3" providerId="LiveId" clId="{5B99B8CA-E98D-420F-9D97-211947D6B45A}" dt="2024-04-19T17:36:28.508" v="21" actId="1076"/>
          <ac:spMkLst>
            <pc:docMk/>
            <pc:sldMk cId="2509677549" sldId="263"/>
            <ac:spMk id="11" creationId="{CF69255B-091C-A40C-E142-A1E77E1B8F4D}"/>
          </ac:spMkLst>
        </pc:spChg>
        <pc:spChg chg="add mod">
          <ac:chgData name="Patrick Bailey" userId="7736d0a7fb84d8e3" providerId="LiveId" clId="{5B99B8CA-E98D-420F-9D97-211947D6B45A}" dt="2024-04-19T17:40:28.811" v="64" actId="164"/>
          <ac:spMkLst>
            <pc:docMk/>
            <pc:sldMk cId="2509677549" sldId="263"/>
            <ac:spMk id="19" creationId="{A5052816-B3DA-B9D7-34EB-7A008939A846}"/>
          </ac:spMkLst>
        </pc:spChg>
        <pc:grpChg chg="mod">
          <ac:chgData name="Patrick Bailey" userId="7736d0a7fb84d8e3" providerId="LiveId" clId="{5B99B8CA-E98D-420F-9D97-211947D6B45A}" dt="2024-04-19T17:36:35.123" v="22" actId="1076"/>
          <ac:grpSpMkLst>
            <pc:docMk/>
            <pc:sldMk cId="2509677549" sldId="263"/>
            <ac:grpSpMk id="8" creationId="{67333FA7-D4C8-751C-DAFA-DDE32A73C75A}"/>
          </ac:grpSpMkLst>
        </pc:grpChg>
        <pc:grpChg chg="add mod">
          <ac:chgData name="Patrick Bailey" userId="7736d0a7fb84d8e3" providerId="LiveId" clId="{5B99B8CA-E98D-420F-9D97-211947D6B45A}" dt="2024-04-19T17:40:28.811" v="64" actId="164"/>
          <ac:grpSpMkLst>
            <pc:docMk/>
            <pc:sldMk cId="2509677549" sldId="263"/>
            <ac:grpSpMk id="23" creationId="{F6DF406B-68E5-6E84-3D8D-A036E3035411}"/>
          </ac:grpSpMkLst>
        </pc:grpChg>
        <pc:picChg chg="mod">
          <ac:chgData name="Patrick Bailey" userId="7736d0a7fb84d8e3" providerId="LiveId" clId="{5B99B8CA-E98D-420F-9D97-211947D6B45A}" dt="2024-04-19T17:39:40.099" v="57" actId="1076"/>
          <ac:picMkLst>
            <pc:docMk/>
            <pc:sldMk cId="2509677549" sldId="263"/>
            <ac:picMk id="43" creationId="{588A9167-BFD4-E99D-90EC-120928DF62F6}"/>
          </ac:picMkLst>
        </pc:picChg>
        <pc:cxnChg chg="add mod">
          <ac:chgData name="Patrick Bailey" userId="7736d0a7fb84d8e3" providerId="LiveId" clId="{5B99B8CA-E98D-420F-9D97-211947D6B45A}" dt="2024-04-19T17:40:28.811" v="64" actId="164"/>
          <ac:cxnSpMkLst>
            <pc:docMk/>
            <pc:sldMk cId="2509677549" sldId="263"/>
            <ac:cxnSpMk id="6" creationId="{0FB26826-096E-B555-69B1-5BAD5FFA840F}"/>
          </ac:cxnSpMkLst>
        </pc:cxnChg>
        <pc:cxnChg chg="add mod">
          <ac:chgData name="Patrick Bailey" userId="7736d0a7fb84d8e3" providerId="LiveId" clId="{5B99B8CA-E98D-420F-9D97-211947D6B45A}" dt="2024-04-19T17:40:28.811" v="64" actId="164"/>
          <ac:cxnSpMkLst>
            <pc:docMk/>
            <pc:sldMk cId="2509677549" sldId="263"/>
            <ac:cxnSpMk id="16" creationId="{0D4FFE01-A722-7A71-3D63-CDED0C3D368F}"/>
          </ac:cxnSpMkLst>
        </pc:cxnChg>
        <pc:cxnChg chg="mod">
          <ac:chgData name="Patrick Bailey" userId="7736d0a7fb84d8e3" providerId="LiveId" clId="{5B99B8CA-E98D-420F-9D97-211947D6B45A}" dt="2024-04-19T17:39:19.382" v="51" actId="208"/>
          <ac:cxnSpMkLst>
            <pc:docMk/>
            <pc:sldMk cId="2509677549" sldId="263"/>
            <ac:cxnSpMk id="22" creationId="{DF4869A2-5708-FBDA-9490-F2C5571C477B}"/>
          </ac:cxnSpMkLst>
        </pc:cxnChg>
        <pc:cxnChg chg="mod">
          <ac:chgData name="Patrick Bailey" userId="7736d0a7fb84d8e3" providerId="LiveId" clId="{5B99B8CA-E98D-420F-9D97-211947D6B45A}" dt="2024-04-19T17:40:50.922" v="67" actId="208"/>
          <ac:cxnSpMkLst>
            <pc:docMk/>
            <pc:sldMk cId="2509677549" sldId="263"/>
            <ac:cxnSpMk id="24" creationId="{5BE0E73A-A21B-F795-6E2B-4920BA27730A}"/>
          </ac:cxnSpMkLst>
        </pc:cxnChg>
      </pc:sldChg>
      <pc:sldChg chg="del">
        <pc:chgData name="Patrick Bailey" userId="7736d0a7fb84d8e3" providerId="LiveId" clId="{5B99B8CA-E98D-420F-9D97-211947D6B45A}" dt="2024-04-19T17:41:31.592" v="68" actId="47"/>
        <pc:sldMkLst>
          <pc:docMk/>
          <pc:sldMk cId="700345715" sldId="264"/>
        </pc:sldMkLst>
      </pc:sldChg>
      <pc:sldChg chg="addSp modSp mod modAnim">
        <pc:chgData name="Patrick Bailey" userId="7736d0a7fb84d8e3" providerId="LiveId" clId="{5B99B8CA-E98D-420F-9D97-211947D6B45A}" dt="2024-04-19T17:57:03.378" v="244" actId="1037"/>
        <pc:sldMkLst>
          <pc:docMk/>
          <pc:sldMk cId="1834093037" sldId="267"/>
        </pc:sldMkLst>
        <pc:spChg chg="add mod">
          <ac:chgData name="Patrick Bailey" userId="7736d0a7fb84d8e3" providerId="LiveId" clId="{5B99B8CA-E98D-420F-9D97-211947D6B45A}" dt="2024-04-19T17:55:25.845" v="197" actId="1076"/>
          <ac:spMkLst>
            <pc:docMk/>
            <pc:sldMk cId="1834093037" sldId="267"/>
            <ac:spMk id="5" creationId="{5D5DAB41-0F11-B97C-7C8B-78D6C4AA8A61}"/>
          </ac:spMkLst>
        </pc:spChg>
        <pc:spChg chg="add mod">
          <ac:chgData name="Patrick Bailey" userId="7736d0a7fb84d8e3" providerId="LiveId" clId="{5B99B8CA-E98D-420F-9D97-211947D6B45A}" dt="2024-04-19T17:56:52.125" v="238" actId="1036"/>
          <ac:spMkLst>
            <pc:docMk/>
            <pc:sldMk cId="1834093037" sldId="267"/>
            <ac:spMk id="8" creationId="{59BEF1F7-F8BA-90C1-4FCB-75A4BA6047E9}"/>
          </ac:spMkLst>
        </pc:spChg>
        <pc:spChg chg="add mod">
          <ac:chgData name="Patrick Bailey" userId="7736d0a7fb84d8e3" providerId="LiveId" clId="{5B99B8CA-E98D-420F-9D97-211947D6B45A}" dt="2024-04-19T17:57:03.378" v="244" actId="1037"/>
          <ac:spMkLst>
            <pc:docMk/>
            <pc:sldMk cId="1834093037" sldId="267"/>
            <ac:spMk id="9" creationId="{D56F0EED-6078-A7A8-29A0-588FBE7696CD}"/>
          </ac:spMkLst>
        </pc:spChg>
      </pc:sldChg>
      <pc:sldChg chg="addSp delSp modSp add mod ord setBg">
        <pc:chgData name="Patrick Bailey" userId="7736d0a7fb84d8e3" providerId="LiveId" clId="{5B99B8CA-E98D-420F-9D97-211947D6B45A}" dt="2024-04-23T17:10:26.358" v="531" actId="313"/>
        <pc:sldMkLst>
          <pc:docMk/>
          <pc:sldMk cId="1259186351" sldId="268"/>
        </pc:sldMkLst>
        <pc:spChg chg="mod">
          <ac:chgData name="Patrick Bailey" userId="7736d0a7fb84d8e3" providerId="LiveId" clId="{5B99B8CA-E98D-420F-9D97-211947D6B45A}" dt="2024-04-19T18:05:11.239" v="313" actId="1076"/>
          <ac:spMkLst>
            <pc:docMk/>
            <pc:sldMk cId="1259186351" sldId="268"/>
            <ac:spMk id="2" creationId="{79B20D2C-7BE6-8AA6-2E80-0EE98AD94539}"/>
          </ac:spMkLst>
        </pc:spChg>
        <pc:spChg chg="add mod">
          <ac:chgData name="Patrick Bailey" userId="7736d0a7fb84d8e3" providerId="LiveId" clId="{5B99B8CA-E98D-420F-9D97-211947D6B45A}" dt="2024-04-23T17:10:26.358" v="531" actId="313"/>
          <ac:spMkLst>
            <pc:docMk/>
            <pc:sldMk cId="1259186351" sldId="268"/>
            <ac:spMk id="3" creationId="{D7BF4CD3-110E-1641-67C9-6903CCE1EE98}"/>
          </ac:spMkLst>
        </pc:spChg>
        <pc:spChg chg="del">
          <ac:chgData name="Patrick Bailey" userId="7736d0a7fb84d8e3" providerId="LiveId" clId="{5B99B8CA-E98D-420F-9D97-211947D6B45A}" dt="2024-04-19T18:01:40.659" v="265" actId="478"/>
          <ac:spMkLst>
            <pc:docMk/>
            <pc:sldMk cId="1259186351" sldId="268"/>
            <ac:spMk id="3" creationId="{DFDDFF2B-2A1B-2BA9-E465-40874229F73E}"/>
          </ac:spMkLst>
        </pc:spChg>
        <pc:spChg chg="add del mod">
          <ac:chgData name="Patrick Bailey" userId="7736d0a7fb84d8e3" providerId="LiveId" clId="{5B99B8CA-E98D-420F-9D97-211947D6B45A}" dt="2024-04-19T18:01:42.256" v="266" actId="478"/>
          <ac:spMkLst>
            <pc:docMk/>
            <pc:sldMk cId="1259186351" sldId="268"/>
            <ac:spMk id="5" creationId="{FDEB9C60-1FDA-1250-89FA-9B276FF8F980}"/>
          </ac:spMkLst>
        </pc:spChg>
        <pc:spChg chg="add mod">
          <ac:chgData name="Patrick Bailey" userId="7736d0a7fb84d8e3" providerId="LiveId" clId="{5B99B8CA-E98D-420F-9D97-211947D6B45A}" dt="2024-04-19T18:05:16.202" v="314" actId="1076"/>
          <ac:spMkLst>
            <pc:docMk/>
            <pc:sldMk cId="1259186351" sldId="268"/>
            <ac:spMk id="6" creationId="{8DB04651-B01B-790D-5051-43E9B20B9631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C50B8-195C-4031-AE13-4CEDA7C92388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F3FC3-97BA-43E8-9AD9-06B281C08A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27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F3FC3-97BA-43E8-9AD9-06B281C08A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5064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F3FC3-97BA-43E8-9AD9-06B281C08A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8834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5F3FC3-97BA-43E8-9AD9-06B281C08A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54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0C8F-84F5-03B6-8189-3F79B3116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ADDF14-1E50-6474-50F8-535259E19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FDC2A-3CCC-843B-B6A3-D567EB4BA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A9A04-F74D-73C3-2812-3CE7DED5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B887F-74D8-08AD-6ED3-E236095BA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5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63F05-69AE-C734-9765-CC7319308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3C9BA0-411C-ED2D-80E7-9436034D1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A4DE5-C4D9-3497-F9EB-AEDED7E24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87BE1-4888-38BD-BF87-AA7DE7F2D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7E72C-5C3B-40C7-CFA3-FD8D8B3FE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36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83C17-2556-09E7-AC85-CA6B541DE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51F316-D49B-7B78-AD14-86B5B778C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F0EA7-1FFA-4C64-A783-3BFC62FAC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B1717-9BE5-9216-FAB2-A8B372EA4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D40B3-DB7E-A89B-FADE-534327CFD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2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CD312-1CD2-3880-FE31-140A86B5B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35D6F-AE94-1AB2-EBEA-1DB317F73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FCE4F-B395-1F2B-642B-74C9E617B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C85DB9-2634-D6D2-78E5-D8FC8478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FBC89B-D1AF-F153-6C79-1B830D80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42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EF0C-A2F8-AD1C-0EB5-4FC453C76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DA491-D524-49DD-6A92-D0009C69A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8CAB1E-BA73-A9D9-61CE-48BBE7242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C11DA-A2E6-63C3-03FB-D70180AD3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A2555-E01A-3B6A-A1A2-71B54A8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28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F1444-1439-FA62-4450-930FFF7E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869D0F-B074-68F9-3122-342C179C81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B61B20-FE01-6516-E199-A28F293A8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176394-5673-7A8C-61AB-661287ED6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C0617-A52A-5375-A52B-8D726AE85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31B92-0B31-04E5-5E65-AA22C0DAA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79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7999F-F952-FEEF-34B2-366E25D8F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6832B-BDF4-1E7F-1004-957095A28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D3AEB4-4D31-2C74-6B2D-8580C0A14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CFA40C-6BE5-161C-B8F7-1DEF182B61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F52F1-EAAD-CE7B-913F-ACEED27F34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F9826E-0D74-F436-C9FC-23DD928F5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0FDF72-E964-892E-D2B5-F0DA0A69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59A8B-190F-66FA-D4CB-94C2320F5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507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33A6-A27F-8D27-4A82-3890CD16D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381E2-8925-F95E-8C2E-251EAE012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23B228-CAB2-E01F-6602-A9078C7F4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C2015-7D38-9652-4572-C43900AEC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298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59FBBB-1CD9-BF1C-8F19-1075DFC72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67CC31-B902-687E-F082-1180C937D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EDFD4D-6683-A875-C7B9-7C9B66F84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485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47B1C-3A90-DEE4-89B6-5F80EE987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96D63E-DE2B-CF66-5E07-63CC98C0BF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A6862-1C65-57F0-97F7-370DAEDE8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141FA-AE97-CF4B-D403-1E5D5107A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BE694-8B91-D2FC-B86E-A4321C642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ED3F4-1C7E-7986-6D90-0A840DA2E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25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A0540-73A2-C310-01FC-83F9BDCA7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B3F44-EB83-849F-8294-91C0E8562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458A2-C8F1-8078-9568-4F303CC02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6D93-E6A8-5361-EF78-039E43936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6CE996-3D15-DBD5-E839-D3C3DCEBA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69EFEE-3F31-DFA3-3755-6D42E423A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2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84A1E8-31A5-68E6-2FB8-8E637833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B05C95-87CA-5499-8918-CDF60C5C3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52DCC-5C07-EB88-C169-23AC1B86A2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03118C-0F1C-4A31-9EEF-BFBB0618D03C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CEF7A-573C-55A9-0F79-BA77B5ECD2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3E67E6-1870-D6C7-3A9B-6C6DC2238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EB327B-8EBA-464D-B3C3-E9BF36A94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69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liveauctioneers.com/item/65742881_large-american-gray-wolf-skull-professionally-prepared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sv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20D2C-7BE6-8AA6-2E80-0EE98AD94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5500"/>
            <a:ext cx="9144000" cy="1697941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Abadi" panose="020B0604020104020204" pitchFamily="34" charset="0"/>
              </a:rPr>
              <a:t>Comparing Canid Skull Morphology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DFF2B-2A1B-2BA9-E465-40874229F7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60174"/>
            <a:ext cx="9144000" cy="1422326"/>
          </a:xfrm>
        </p:spPr>
        <p:txBody>
          <a:bodyPr>
            <a:normAutofit/>
          </a:bodyPr>
          <a:lstStyle/>
          <a:p>
            <a:r>
              <a:rPr lang="en-US" sz="3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Abadi" panose="020B0604020104020204" pitchFamily="34" charset="0"/>
              </a:rPr>
              <a:t>Bio 5202: Analysis Tutorial</a:t>
            </a:r>
          </a:p>
          <a:p>
            <a:r>
              <a:rPr lang="en-US" sz="3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Abadi" panose="020B0604020104020204" pitchFamily="34" charset="0"/>
              </a:rPr>
              <a:t>Pat Bailey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73F238-EC5E-8790-D729-1A1DE81342B4}"/>
              </a:ext>
            </a:extLst>
          </p:cNvPr>
          <p:cNvSpPr txBox="1"/>
          <p:nvPr/>
        </p:nvSpPr>
        <p:spPr>
          <a:xfrm>
            <a:off x="0" y="6457890"/>
            <a:ext cx="5550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n w="9525">
                  <a:solidFill>
                    <a:sysClr val="windowText" lastClr="000000"/>
                  </a:solidFill>
                </a:ln>
                <a:latin typeface="Abadi" panose="020B0604020104020204" pitchFamily="34" charset="0"/>
              </a:rPr>
              <a:t>Photo: Rebecca Bose / Wolf Conservation Center</a:t>
            </a:r>
          </a:p>
        </p:txBody>
      </p:sp>
    </p:spTree>
    <p:extLst>
      <p:ext uri="{BB962C8B-B14F-4D97-AF65-F5344CB8AC3E}">
        <p14:creationId xmlns:p14="http://schemas.microsoft.com/office/powerpoint/2010/main" val="3840634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2600649" y="119092"/>
            <a:ext cx="6990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badi" panose="020B0604020104020204" pitchFamily="34" charset="0"/>
              </a:rPr>
              <a:t>Analysis Tutorial: PCA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9C8536-B021-D70A-2C14-64227846D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254" y="997705"/>
            <a:ext cx="8711216" cy="5585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D0765B-BA9B-D1BE-7F3F-6DEA7B573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994" y="997705"/>
            <a:ext cx="3416476" cy="825542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E2039FF-A985-0B1E-9725-34C6556BE884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6" name="Graphic 5" descr="Wolf with solid fill">
              <a:extLst>
                <a:ext uri="{FF2B5EF4-FFF2-40B4-BE49-F238E27FC236}">
                  <a16:creationId xmlns:a16="http://schemas.microsoft.com/office/drawing/2014/main" id="{4CE8EBEF-5F06-04A1-05D3-5CE1F66DA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58A41D7-B2B7-7AE5-BBC7-27E97C49DFDC}"/>
                </a:ext>
              </a:extLst>
            </p:cNvPr>
            <p:cNvSpPr txBox="1"/>
            <p:nvPr/>
          </p:nvSpPr>
          <p:spPr>
            <a:xfrm>
              <a:off x="461003" y="230743"/>
              <a:ext cx="2748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7565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2600649" y="119092"/>
            <a:ext cx="6990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Abadi" panose="020B0604020104020204" pitchFamily="34" charset="0"/>
              </a:rPr>
              <a:t>Analysis Tutorial: Better PCA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279E4D-30A5-5123-4D56-A10965AB7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038" y="1549045"/>
            <a:ext cx="7995919" cy="51272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5D16A9-5080-6009-9136-D202CD0F3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400" y="5443372"/>
            <a:ext cx="6070600" cy="14146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5DAB41-0F11-B97C-7C8B-78D6C4AA8A61}"/>
              </a:ext>
            </a:extLst>
          </p:cNvPr>
          <p:cNvSpPr txBox="1"/>
          <p:nvPr/>
        </p:nvSpPr>
        <p:spPr>
          <a:xfrm>
            <a:off x="1" y="837032"/>
            <a:ext cx="6629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Research questions:</a:t>
            </a:r>
          </a:p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1. Different Skull morphology b/t populations?</a:t>
            </a:r>
          </a:p>
          <a:p>
            <a:pPr marL="514350" indent="-514350">
              <a:buAutoNum type="arabicPeriod"/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2. Overlap b/t species?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BEF1F7-F8BA-90C1-4FCB-75A4BA6047E9}"/>
              </a:ext>
            </a:extLst>
          </p:cNvPr>
          <p:cNvSpPr txBox="1"/>
          <p:nvPr/>
        </p:nvSpPr>
        <p:spPr>
          <a:xfrm>
            <a:off x="630930" y="1549045"/>
            <a:ext cx="83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6F0EED-6078-A7A8-29A0-588FBE7696CD}"/>
              </a:ext>
            </a:extLst>
          </p:cNvPr>
          <p:cNvSpPr txBox="1"/>
          <p:nvPr/>
        </p:nvSpPr>
        <p:spPr>
          <a:xfrm>
            <a:off x="630930" y="2222037"/>
            <a:ext cx="83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3075E10-BFD1-FBBF-4C1D-B6F90E4E3EDD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13" name="Graphic 12" descr="Wolf with solid fill">
              <a:extLst>
                <a:ext uri="{FF2B5EF4-FFF2-40B4-BE49-F238E27FC236}">
                  <a16:creationId xmlns:a16="http://schemas.microsoft.com/office/drawing/2014/main" id="{427CA77D-00D0-EC6A-4405-B2162D1FAF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A3780FA-8666-27FF-B409-6EB05649128A}"/>
                </a:ext>
              </a:extLst>
            </p:cNvPr>
            <p:cNvSpPr txBox="1"/>
            <p:nvPr/>
          </p:nvSpPr>
          <p:spPr>
            <a:xfrm>
              <a:off x="427139" y="230743"/>
              <a:ext cx="4703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093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20D2C-7BE6-8AA6-2E80-0EE98AD94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6156" y="192881"/>
            <a:ext cx="5119688" cy="1116216"/>
          </a:xfrm>
        </p:spPr>
        <p:txBody>
          <a:bodyPr>
            <a:normAutofit/>
          </a:bodyPr>
          <a:lstStyle/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Abadi" panose="020B0604020104020204" pitchFamily="34" charset="0"/>
              </a:rPr>
              <a:t>Thank you!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DB04651-B01B-790D-5051-43E9B20B9631}"/>
              </a:ext>
            </a:extLst>
          </p:cNvPr>
          <p:cNvSpPr txBox="1">
            <a:spLocks/>
          </p:cNvSpPr>
          <p:nvPr/>
        </p:nvSpPr>
        <p:spPr>
          <a:xfrm>
            <a:off x="1524000" y="1309097"/>
            <a:ext cx="9144000" cy="16979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Abadi" panose="020B0604020104020204" pitchFamily="34" charset="0"/>
              </a:rPr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BF4CD3-110E-1641-67C9-6903CCE1EE98}"/>
              </a:ext>
            </a:extLst>
          </p:cNvPr>
          <p:cNvSpPr txBox="1"/>
          <p:nvPr/>
        </p:nvSpPr>
        <p:spPr>
          <a:xfrm>
            <a:off x="0" y="6457890"/>
            <a:ext cx="55506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n w="9525">
                  <a:solidFill>
                    <a:sysClr val="windowText" lastClr="000000"/>
                  </a:solidFill>
                </a:ln>
                <a:latin typeface="Abadi" panose="020B0604020104020204" pitchFamily="34" charset="0"/>
              </a:rPr>
              <a:t>Photo: Wilder Institute / Calgary Zoo, 2024</a:t>
            </a:r>
          </a:p>
        </p:txBody>
      </p:sp>
    </p:spTree>
    <p:extLst>
      <p:ext uri="{BB962C8B-B14F-4D97-AF65-F5344CB8AC3E}">
        <p14:creationId xmlns:p14="http://schemas.microsoft.com/office/powerpoint/2010/main" val="125918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-1"/>
            <a:ext cx="12192000" cy="822121"/>
          </a:xfrm>
          <a:prstGeom prst="rect">
            <a:avLst/>
          </a:prstGeom>
          <a:solidFill>
            <a:srgbClr val="81A094"/>
          </a:solidFill>
          <a:ln>
            <a:solidFill>
              <a:srgbClr val="81A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81A094"/>
          </a:solidFill>
          <a:ln>
            <a:solidFill>
              <a:srgbClr val="81A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3084632" y="119296"/>
            <a:ext cx="6022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Abadi" panose="020B0604020104020204" pitchFamily="34" charset="0"/>
              </a:rPr>
              <a:t>Research Questions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AA8412-3D69-91E2-0387-FC641DDB27C9}"/>
              </a:ext>
            </a:extLst>
          </p:cNvPr>
          <p:cNvSpPr txBox="1"/>
          <p:nvPr/>
        </p:nvSpPr>
        <p:spPr>
          <a:xfrm>
            <a:off x="242520" y="1128712"/>
            <a:ext cx="117069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Are there differences in skull morphological characteristics between populations of </a:t>
            </a:r>
            <a:r>
              <a:rPr lang="en-US" sz="2800" i="1" dirty="0">
                <a:latin typeface="Arial" panose="020B0604020202020204" pitchFamily="34" charset="0"/>
                <a:cs typeface="Arial" panose="020B0604020202020204" pitchFamily="34" charset="0"/>
              </a:rPr>
              <a:t>Canis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pPr marL="514350" indent="-514350">
              <a:buAutoNum type="arabicPeriod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Is there an overlap between species?</a:t>
            </a:r>
          </a:p>
        </p:txBody>
      </p:sp>
      <p:pic>
        <p:nvPicPr>
          <p:cNvPr id="13" name="Graphic 12" descr="Wolf with solid fill">
            <a:extLst>
              <a:ext uri="{FF2B5EF4-FFF2-40B4-BE49-F238E27FC236}">
                <a16:creationId xmlns:a16="http://schemas.microsoft.com/office/drawing/2014/main" id="{8D5D632D-31ED-7497-23B9-688DBD617D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62" y="-39850"/>
            <a:ext cx="1071838" cy="90181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CD94FF0-A1B7-0769-7673-BD43B2660615}"/>
              </a:ext>
            </a:extLst>
          </p:cNvPr>
          <p:cNvSpPr txBox="1"/>
          <p:nvPr/>
        </p:nvSpPr>
        <p:spPr>
          <a:xfrm>
            <a:off x="461003" y="230743"/>
            <a:ext cx="27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Abadi" panose="020B0604020104020204" pitchFamily="34" charset="0"/>
              </a:rPr>
              <a:t>1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A84E158-F2ED-F0B8-2998-2CE6499CB3D8}"/>
              </a:ext>
            </a:extLst>
          </p:cNvPr>
          <p:cNvGrpSpPr/>
          <p:nvPr/>
        </p:nvGrpSpPr>
        <p:grpSpPr>
          <a:xfrm>
            <a:off x="429540" y="3293270"/>
            <a:ext cx="5310187" cy="2886074"/>
            <a:chOff x="429540" y="3293270"/>
            <a:chExt cx="5310187" cy="288607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27AEB59-779B-368C-BB78-339DB2C0E6EB}"/>
                </a:ext>
              </a:extLst>
            </p:cNvPr>
            <p:cNvSpPr/>
            <p:nvPr/>
          </p:nvSpPr>
          <p:spPr>
            <a:xfrm>
              <a:off x="429540" y="3293270"/>
              <a:ext cx="5310187" cy="2886074"/>
            </a:xfrm>
            <a:prstGeom prst="rect">
              <a:avLst/>
            </a:prstGeom>
            <a:solidFill>
              <a:srgbClr val="9FB7AE"/>
            </a:solidFill>
            <a:ln>
              <a:solidFill>
                <a:srgbClr val="81A0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F55541F-390B-C9C1-7B0B-35C6C30F902B}"/>
                </a:ext>
              </a:extLst>
            </p:cNvPr>
            <p:cNvSpPr/>
            <p:nvPr/>
          </p:nvSpPr>
          <p:spPr>
            <a:xfrm>
              <a:off x="735806" y="3935155"/>
              <a:ext cx="1828800" cy="18288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C2834F2-812A-8753-CE88-F23E3414A6EF}"/>
                </a:ext>
              </a:extLst>
            </p:cNvPr>
            <p:cNvSpPr/>
            <p:nvPr/>
          </p:nvSpPr>
          <p:spPr>
            <a:xfrm>
              <a:off x="3606239" y="3935155"/>
              <a:ext cx="1828800" cy="1828800"/>
            </a:xfrm>
            <a:prstGeom prst="ellipse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0C639A7-A5A7-DA94-A1BD-AA9B760890C6}"/>
                </a:ext>
              </a:extLst>
            </p:cNvPr>
            <p:cNvSpPr txBox="1"/>
            <p:nvPr/>
          </p:nvSpPr>
          <p:spPr>
            <a:xfrm>
              <a:off x="852367" y="3431320"/>
              <a:ext cx="15956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badi" panose="020B0604020104020204" pitchFamily="34" charset="0"/>
                </a:rPr>
                <a:t>Population A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29F5D46-D616-4022-4154-B01805D9A8C6}"/>
                </a:ext>
              </a:extLst>
            </p:cNvPr>
            <p:cNvSpPr txBox="1"/>
            <p:nvPr/>
          </p:nvSpPr>
          <p:spPr>
            <a:xfrm>
              <a:off x="3722800" y="3429000"/>
              <a:ext cx="15956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badi" panose="020B0604020104020204" pitchFamily="34" charset="0"/>
                </a:rPr>
                <a:t>Population B</a:t>
              </a:r>
            </a:p>
          </p:txBody>
        </p:sp>
        <p:pic>
          <p:nvPicPr>
            <p:cNvPr id="19" name="Picture 18" descr="A skull&#10;&#10;Description automatically generated">
              <a:extLst>
                <a:ext uri="{FF2B5EF4-FFF2-40B4-BE49-F238E27FC236}">
                  <a16:creationId xmlns:a16="http://schemas.microsoft.com/office/drawing/2014/main" id="{399C4925-2CA8-85C4-2E90-CE7031FB0D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639" b="91050" l="4091" r="94364">
                          <a14:foregroundMark x1="7818" y1="43029" x2="7455" y2="43029"/>
                          <a14:foregroundMark x1="4091" y1="45095" x2="4091" y2="45095"/>
                          <a14:foregroundMark x1="13364" y1="62823" x2="13364" y2="62823"/>
                          <a14:foregroundMark x1="13000" y1="68675" x2="13000" y2="69019"/>
                          <a14:foregroundMark x1="13727" y1="69363" x2="13727" y2="69363"/>
                          <a14:foregroundMark x1="14017" y1="72370" x2="13545" y2="70568"/>
                          <a14:foregroundMark x1="85909" y1="39243" x2="85909" y2="39243"/>
                          <a14:foregroundMark x1="88455" y1="29604" x2="88455" y2="29604"/>
                          <a14:foregroundMark x1="79182" y1="9639" x2="79182" y2="9639"/>
                          <a14:foregroundMark x1="68182" y1="53012" x2="68182" y2="53012"/>
                          <a14:foregroundMark x1="66909" y1="51635" x2="66909" y2="51635"/>
                          <a14:foregroundMark x1="72000" y1="55766" x2="72000" y2="55766"/>
                          <a14:foregroundMark x1="72182" y1="57143" x2="72182" y2="57487"/>
                          <a14:foregroundMark x1="76455" y1="56282" x2="76455" y2="56282"/>
                          <a14:foregroundMark x1="77091" y1="57487" x2="77091" y2="57487"/>
                          <a14:foregroundMark x1="77727" y1="59036" x2="77727" y2="59036"/>
                          <a14:foregroundMark x1="77909" y1="59036" x2="77909" y2="59036"/>
                          <a14:foregroundMark x1="78182" y1="59725" x2="78182" y2="59725"/>
                          <a14:foregroundMark x1="78091" y1="60241" x2="78091" y2="60241"/>
                          <a14:foregroundMark x1="91818" y1="62651" x2="91818" y2="62651"/>
                          <a14:foregroundMark x1="94364" y1="64200" x2="94364" y2="64200"/>
                          <a14:foregroundMark x1="93818" y1="67642" x2="93818" y2="67642"/>
                          <a14:foregroundMark x1="72364" y1="41480" x2="72364" y2="41480"/>
                          <a14:foregroundMark x1="76545" y1="36661" x2="76545" y2="36661"/>
                          <a14:foregroundMark x1="67364" y1="47332" x2="67364" y2="47332"/>
                          <a14:foregroundMark x1="55455" y1="91050" x2="55455" y2="91050"/>
                          <a14:foregroundMark x1="73364" y1="83821" x2="73364" y2="83821"/>
                          <a14:foregroundMark x1="72727" y1="84337" x2="72727" y2="84337"/>
                          <a14:foregroundMark x1="73182" y1="84337" x2="73182" y2="84337"/>
                          <a14:foregroundMark x1="74091" y1="82960" x2="74091" y2="82960"/>
                          <a14:foregroundMark x1="74818" y1="82788" x2="74818" y2="82788"/>
                          <a14:foregroundMark x1="85182" y1="41997" x2="85182" y2="41997"/>
                          <a14:foregroundMark x1="84818" y1="42341" x2="84818" y2="42341"/>
                          <a14:foregroundMark x1="84545" y1="43890" x2="84545" y2="43890"/>
                          <a14:backgroundMark x1="12545" y1="65060" x2="12545" y2="65060"/>
                          <a14:backgroundMark x1="12455" y1="64544" x2="12455" y2="64544"/>
                          <a14:backgroundMark x1="12636" y1="62995" x2="12636" y2="66609"/>
                          <a14:backgroundMark x1="12818" y1="71429" x2="13182" y2="70912"/>
                          <a14:backgroundMark x1="86455" y1="45439" x2="84818" y2="449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794832" y="4412956"/>
              <a:ext cx="1653213" cy="873197"/>
            </a:xfrm>
            <a:prstGeom prst="rect">
              <a:avLst/>
            </a:prstGeom>
          </p:spPr>
        </p:pic>
        <p:pic>
          <p:nvPicPr>
            <p:cNvPr id="20" name="Picture 19" descr="A skull&#10;&#10;Description automatically generated">
              <a:extLst>
                <a:ext uri="{FF2B5EF4-FFF2-40B4-BE49-F238E27FC236}">
                  <a16:creationId xmlns:a16="http://schemas.microsoft.com/office/drawing/2014/main" id="{49261DC1-54B4-FEF9-2C16-18E02EAB5B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639" b="91050" l="4091" r="94364">
                          <a14:foregroundMark x1="7818" y1="43029" x2="7455" y2="43029"/>
                          <a14:foregroundMark x1="4091" y1="45095" x2="4091" y2="45095"/>
                          <a14:foregroundMark x1="13364" y1="62823" x2="13364" y2="62823"/>
                          <a14:foregroundMark x1="13000" y1="68675" x2="13000" y2="69019"/>
                          <a14:foregroundMark x1="13727" y1="69363" x2="13727" y2="69363"/>
                          <a14:foregroundMark x1="14017" y1="72370" x2="13545" y2="70568"/>
                          <a14:foregroundMark x1="85909" y1="39243" x2="85909" y2="39243"/>
                          <a14:foregroundMark x1="88455" y1="29604" x2="88455" y2="29604"/>
                          <a14:foregroundMark x1="79182" y1="9639" x2="79182" y2="9639"/>
                          <a14:foregroundMark x1="68182" y1="53012" x2="68182" y2="53012"/>
                          <a14:foregroundMark x1="66909" y1="51635" x2="66909" y2="51635"/>
                          <a14:foregroundMark x1="72000" y1="55766" x2="72000" y2="55766"/>
                          <a14:foregroundMark x1="72182" y1="57143" x2="72182" y2="57487"/>
                          <a14:foregroundMark x1="76455" y1="56282" x2="76455" y2="56282"/>
                          <a14:foregroundMark x1="77091" y1="57487" x2="77091" y2="57487"/>
                          <a14:foregroundMark x1="77727" y1="59036" x2="77727" y2="59036"/>
                          <a14:foregroundMark x1="77909" y1="59036" x2="77909" y2="59036"/>
                          <a14:foregroundMark x1="78182" y1="59725" x2="78182" y2="59725"/>
                          <a14:foregroundMark x1="78091" y1="60241" x2="78091" y2="60241"/>
                          <a14:foregroundMark x1="91818" y1="62651" x2="91818" y2="62651"/>
                          <a14:foregroundMark x1="94364" y1="64200" x2="94364" y2="64200"/>
                          <a14:foregroundMark x1="93818" y1="67642" x2="93818" y2="67642"/>
                          <a14:foregroundMark x1="72364" y1="41480" x2="72364" y2="41480"/>
                          <a14:foregroundMark x1="76545" y1="36661" x2="76545" y2="36661"/>
                          <a14:foregroundMark x1="67364" y1="47332" x2="67364" y2="47332"/>
                          <a14:foregroundMark x1="55455" y1="91050" x2="55455" y2="91050"/>
                          <a14:foregroundMark x1="73364" y1="83821" x2="73364" y2="83821"/>
                          <a14:foregroundMark x1="72727" y1="84337" x2="72727" y2="84337"/>
                          <a14:foregroundMark x1="73182" y1="84337" x2="73182" y2="84337"/>
                          <a14:foregroundMark x1="74091" y1="82960" x2="74091" y2="82960"/>
                          <a14:foregroundMark x1="74818" y1="82788" x2="74818" y2="82788"/>
                          <a14:foregroundMark x1="85182" y1="41997" x2="85182" y2="41997"/>
                          <a14:foregroundMark x1="84818" y1="42341" x2="84818" y2="42341"/>
                          <a14:foregroundMark x1="84545" y1="43890" x2="84545" y2="43890"/>
                          <a14:backgroundMark x1="12545" y1="65060" x2="12545" y2="65060"/>
                          <a14:backgroundMark x1="12455" y1="64544" x2="12455" y2="64544"/>
                          <a14:backgroundMark x1="12636" y1="62995" x2="12636" y2="66609"/>
                          <a14:backgroundMark x1="12818" y1="71429" x2="13182" y2="70912"/>
                          <a14:backgroundMark x1="86455" y1="45439" x2="84818" y2="449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3871930" y="4412955"/>
              <a:ext cx="1297418" cy="873197"/>
            </a:xfrm>
            <a:prstGeom prst="rect">
              <a:avLst/>
            </a:prstGeom>
          </p:spPr>
        </p:pic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48CA9FF-8D88-1234-5DC8-AD0D266648DA}"/>
              </a:ext>
            </a:extLst>
          </p:cNvPr>
          <p:cNvGrpSpPr/>
          <p:nvPr/>
        </p:nvGrpSpPr>
        <p:grpSpPr>
          <a:xfrm>
            <a:off x="6452271" y="3293270"/>
            <a:ext cx="5310187" cy="2886074"/>
            <a:chOff x="6452271" y="3293270"/>
            <a:chExt cx="5310187" cy="288607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60255C0-88E4-C958-1ABF-8B70DA542B47}"/>
                </a:ext>
              </a:extLst>
            </p:cNvPr>
            <p:cNvSpPr/>
            <p:nvPr/>
          </p:nvSpPr>
          <p:spPr>
            <a:xfrm>
              <a:off x="6452271" y="3293270"/>
              <a:ext cx="5310187" cy="2886074"/>
            </a:xfrm>
            <a:prstGeom prst="rect">
              <a:avLst/>
            </a:prstGeom>
            <a:solidFill>
              <a:srgbClr val="CBD7D2"/>
            </a:solidFill>
            <a:ln>
              <a:solidFill>
                <a:srgbClr val="81A09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BB6E754-686C-B02C-A6B3-4F96F6504F92}"/>
                </a:ext>
              </a:extLst>
            </p:cNvPr>
            <p:cNvSpPr txBox="1"/>
            <p:nvPr/>
          </p:nvSpPr>
          <p:spPr>
            <a:xfrm>
              <a:off x="6897921" y="3536190"/>
              <a:ext cx="15956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badi" panose="020B0604020104020204" pitchFamily="34" charset="0"/>
                </a:rPr>
                <a:t>Species A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434CFE1-D4E4-6B3E-0A9C-BC2C54345DF2}"/>
                </a:ext>
              </a:extLst>
            </p:cNvPr>
            <p:cNvSpPr txBox="1"/>
            <p:nvPr/>
          </p:nvSpPr>
          <p:spPr>
            <a:xfrm>
              <a:off x="9768354" y="3533870"/>
              <a:ext cx="1595678" cy="36933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Abadi" panose="020B0604020104020204" pitchFamily="34" charset="0"/>
                </a:rPr>
                <a:t>Species B</a:t>
              </a: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4708103-2304-178B-11D0-0047BFC41FE2}"/>
                </a:ext>
              </a:extLst>
            </p:cNvPr>
            <p:cNvSpPr/>
            <p:nvPr/>
          </p:nvSpPr>
          <p:spPr>
            <a:xfrm>
              <a:off x="7842028" y="3935155"/>
              <a:ext cx="1828800" cy="18288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06A9390-6EE2-16F8-21B5-147C4892732B}"/>
                </a:ext>
              </a:extLst>
            </p:cNvPr>
            <p:cNvSpPr/>
            <p:nvPr/>
          </p:nvSpPr>
          <p:spPr>
            <a:xfrm>
              <a:off x="8756428" y="3935155"/>
              <a:ext cx="1828800" cy="1828800"/>
            </a:xfrm>
            <a:prstGeom prst="ellipse">
              <a:avLst/>
            </a:prstGeom>
            <a:solidFill>
              <a:schemeClr val="tx2">
                <a:lumMod val="75000"/>
                <a:lumOff val="25000"/>
                <a:alpha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 descr="A skull&#10;&#10;Description automatically generated">
              <a:extLst>
                <a:ext uri="{FF2B5EF4-FFF2-40B4-BE49-F238E27FC236}">
                  <a16:creationId xmlns:a16="http://schemas.microsoft.com/office/drawing/2014/main" id="{CDA5B789-3EA3-16E1-0AB3-8F3500A4E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639" b="91050" l="4091" r="94364">
                          <a14:foregroundMark x1="7818" y1="43029" x2="7455" y2="43029"/>
                          <a14:foregroundMark x1="4091" y1="45095" x2="4091" y2="45095"/>
                          <a14:foregroundMark x1="13364" y1="62823" x2="13364" y2="62823"/>
                          <a14:foregroundMark x1="13000" y1="68675" x2="13000" y2="69019"/>
                          <a14:foregroundMark x1="13727" y1="69363" x2="13727" y2="69363"/>
                          <a14:foregroundMark x1="14017" y1="72370" x2="13545" y2="70568"/>
                          <a14:foregroundMark x1="85909" y1="39243" x2="85909" y2="39243"/>
                          <a14:foregroundMark x1="88455" y1="29604" x2="88455" y2="29604"/>
                          <a14:foregroundMark x1="79182" y1="9639" x2="79182" y2="9639"/>
                          <a14:foregroundMark x1="68182" y1="53012" x2="68182" y2="53012"/>
                          <a14:foregroundMark x1="66909" y1="51635" x2="66909" y2="51635"/>
                          <a14:foregroundMark x1="72000" y1="55766" x2="72000" y2="55766"/>
                          <a14:foregroundMark x1="72182" y1="57143" x2="72182" y2="57487"/>
                          <a14:foregroundMark x1="76455" y1="56282" x2="76455" y2="56282"/>
                          <a14:foregroundMark x1="77091" y1="57487" x2="77091" y2="57487"/>
                          <a14:foregroundMark x1="77727" y1="59036" x2="77727" y2="59036"/>
                          <a14:foregroundMark x1="77909" y1="59036" x2="77909" y2="59036"/>
                          <a14:foregroundMark x1="78182" y1="59725" x2="78182" y2="59725"/>
                          <a14:foregroundMark x1="78091" y1="60241" x2="78091" y2="60241"/>
                          <a14:foregroundMark x1="91818" y1="62651" x2="91818" y2="62651"/>
                          <a14:foregroundMark x1="94364" y1="64200" x2="94364" y2="64200"/>
                          <a14:foregroundMark x1="93818" y1="67642" x2="93818" y2="67642"/>
                          <a14:foregroundMark x1="72364" y1="41480" x2="72364" y2="41480"/>
                          <a14:foregroundMark x1="76545" y1="36661" x2="76545" y2="36661"/>
                          <a14:foregroundMark x1="67364" y1="47332" x2="67364" y2="47332"/>
                          <a14:foregroundMark x1="55455" y1="91050" x2="55455" y2="91050"/>
                          <a14:foregroundMark x1="73364" y1="83821" x2="73364" y2="83821"/>
                          <a14:foregroundMark x1="72727" y1="84337" x2="72727" y2="84337"/>
                          <a14:foregroundMark x1="73182" y1="84337" x2="73182" y2="84337"/>
                          <a14:foregroundMark x1="74091" y1="82960" x2="74091" y2="82960"/>
                          <a14:foregroundMark x1="74818" y1="82788" x2="74818" y2="82788"/>
                          <a14:foregroundMark x1="85182" y1="41997" x2="85182" y2="41997"/>
                          <a14:foregroundMark x1="84818" y1="42341" x2="84818" y2="42341"/>
                          <a14:foregroundMark x1="84545" y1="43890" x2="84545" y2="43890"/>
                          <a14:backgroundMark x1="12545" y1="65060" x2="12545" y2="65060"/>
                          <a14:backgroundMark x1="12455" y1="64544" x2="12455" y2="64544"/>
                          <a14:backgroundMark x1="12636" y1="62995" x2="12636" y2="66609"/>
                          <a14:backgroundMark x1="12818" y1="71429" x2="13182" y2="70912"/>
                          <a14:backgroundMark x1="86455" y1="45439" x2="84818" y2="4492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6"/>
                </a:ext>
              </a:extLst>
            </a:blip>
            <a:stretch>
              <a:fillRect/>
            </a:stretch>
          </p:blipFill>
          <p:spPr>
            <a:xfrm>
              <a:off x="8474815" y="4412955"/>
              <a:ext cx="1653213" cy="87319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2DC73011-9CBA-88EA-2BDD-C7AE060ADE3A}"/>
              </a:ext>
            </a:extLst>
          </p:cNvPr>
          <p:cNvSpPr txBox="1"/>
          <p:nvPr/>
        </p:nvSpPr>
        <p:spPr>
          <a:xfrm>
            <a:off x="0" y="6500397"/>
            <a:ext cx="2021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 w="9525">
                  <a:noFill/>
                </a:ln>
                <a:latin typeface="Abadi" panose="020B0604020104020204" pitchFamily="34" charset="0"/>
              </a:rPr>
              <a:t>Skull: iStock via </a:t>
            </a:r>
            <a:r>
              <a:rPr lang="en-US" sz="1400" dirty="0" err="1">
                <a:ln w="9525">
                  <a:noFill/>
                </a:ln>
                <a:latin typeface="Abadi" panose="020B0604020104020204" pitchFamily="34" charset="0"/>
              </a:rPr>
              <a:t>Satirus</a:t>
            </a:r>
            <a:endParaRPr lang="en-US" sz="1400" dirty="0">
              <a:ln w="9525">
                <a:noFill/>
              </a:ln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46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2A0F04-8C16-11B2-31CA-E6CEA07C85A8}"/>
              </a:ext>
            </a:extLst>
          </p:cNvPr>
          <p:cNvSpPr/>
          <p:nvPr/>
        </p:nvSpPr>
        <p:spPr>
          <a:xfrm>
            <a:off x="92965" y="2437460"/>
            <a:ext cx="9808802" cy="851839"/>
          </a:xfrm>
          <a:prstGeom prst="rect">
            <a:avLst/>
          </a:prstGeom>
          <a:solidFill>
            <a:srgbClr val="CFD9DF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74D41A-7FD5-4C55-49F5-07E308D20B00}"/>
              </a:ext>
            </a:extLst>
          </p:cNvPr>
          <p:cNvSpPr/>
          <p:nvPr/>
        </p:nvSpPr>
        <p:spPr>
          <a:xfrm>
            <a:off x="92965" y="1528701"/>
            <a:ext cx="9808802" cy="575902"/>
          </a:xfrm>
          <a:prstGeom prst="rect">
            <a:avLst/>
          </a:prstGeom>
          <a:solidFill>
            <a:srgbClr val="AABBC6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82FCCD-8275-BB77-F1BE-26A89ED76E81}"/>
              </a:ext>
            </a:extLst>
          </p:cNvPr>
          <p:cNvSpPr/>
          <p:nvPr/>
        </p:nvSpPr>
        <p:spPr>
          <a:xfrm>
            <a:off x="0" y="-1"/>
            <a:ext cx="12192000" cy="822121"/>
          </a:xfrm>
          <a:prstGeom prst="rect">
            <a:avLst/>
          </a:prstGeom>
          <a:solidFill>
            <a:srgbClr val="81A094"/>
          </a:solidFill>
          <a:ln>
            <a:solidFill>
              <a:srgbClr val="81A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39329"/>
            <a:ext cx="12192000" cy="118671"/>
          </a:xfrm>
          <a:prstGeom prst="rect">
            <a:avLst/>
          </a:prstGeom>
          <a:solidFill>
            <a:srgbClr val="81A094"/>
          </a:solidFill>
          <a:ln>
            <a:solidFill>
              <a:srgbClr val="81A09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3084634" y="118671"/>
            <a:ext cx="6022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badi" panose="020B0604020104020204" pitchFamily="34" charset="0"/>
              </a:rPr>
              <a:t>Objectives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02D687-765D-88CB-4E1E-3D2B000F8720}"/>
              </a:ext>
            </a:extLst>
          </p:cNvPr>
          <p:cNvSpPr txBox="1"/>
          <p:nvPr/>
        </p:nvSpPr>
        <p:spPr>
          <a:xfrm>
            <a:off x="92965" y="1528701"/>
            <a:ext cx="1170695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Generate usable shape data from available </a:t>
            </a:r>
            <a:r>
              <a:rPr lang="en-US" sz="2800" i="1" dirty="0">
                <a:latin typeface="Arial" panose="020B0604020202020204" pitchFamily="34" charset="0"/>
                <a:cs typeface="Arial" panose="020B0604020202020204" pitchFamily="34" charset="0"/>
              </a:rPr>
              <a:t>Canis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skulls</a:t>
            </a:r>
          </a:p>
          <a:p>
            <a:pPr marL="514350" indent="-514350">
              <a:buAutoNum type="arabicPeriod"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indent="-514350">
              <a:buAutoNum type="arabicPeriod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Develop functional R code for analysis of landmark-based morphometrics: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Data input + digitization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Statistical transformations + analyses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Data visualization</a:t>
            </a:r>
          </a:p>
        </p:txBody>
      </p:sp>
      <p:pic>
        <p:nvPicPr>
          <p:cNvPr id="7" name="Graphic 6" descr="Wolf with solid fill">
            <a:extLst>
              <a:ext uri="{FF2B5EF4-FFF2-40B4-BE49-F238E27FC236}">
                <a16:creationId xmlns:a16="http://schemas.microsoft.com/office/drawing/2014/main" id="{9E535190-FFE7-FD13-A76E-AACBD0514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62" y="-39850"/>
            <a:ext cx="1071838" cy="9018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0124F3-97A3-C8FF-AAA1-ACCCDABA2525}"/>
              </a:ext>
            </a:extLst>
          </p:cNvPr>
          <p:cNvSpPr txBox="1"/>
          <p:nvPr/>
        </p:nvSpPr>
        <p:spPr>
          <a:xfrm>
            <a:off x="461003" y="230743"/>
            <a:ext cx="27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Abadi" panose="020B060402010402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51074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D702B922-A8E7-E9DC-5604-04CC07551DC0}"/>
              </a:ext>
            </a:extLst>
          </p:cNvPr>
          <p:cNvSpPr/>
          <p:nvPr/>
        </p:nvSpPr>
        <p:spPr>
          <a:xfrm>
            <a:off x="502973" y="2120607"/>
            <a:ext cx="11184466" cy="43670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8FD3C9-A1EE-5632-960F-F09DB3A38F15}"/>
              </a:ext>
            </a:extLst>
          </p:cNvPr>
          <p:cNvSpPr/>
          <p:nvPr/>
        </p:nvSpPr>
        <p:spPr>
          <a:xfrm>
            <a:off x="0" y="-1"/>
            <a:ext cx="12192000" cy="822121"/>
          </a:xfrm>
          <a:prstGeom prst="rect">
            <a:avLst/>
          </a:prstGeom>
          <a:solidFill>
            <a:srgbClr val="7A95A6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3084636" y="117548"/>
            <a:ext cx="60227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Abadi" panose="020B0604020104020204" pitchFamily="34" charset="0"/>
              </a:rPr>
              <a:t>3D Morphometrics</a:t>
            </a:r>
          </a:p>
        </p:txBody>
      </p:sp>
      <p:pic>
        <p:nvPicPr>
          <p:cNvPr id="6" name="Picture 5" descr="A skull&#10;&#10;Description automatically generated">
            <a:extLst>
              <a:ext uri="{FF2B5EF4-FFF2-40B4-BE49-F238E27FC236}">
                <a16:creationId xmlns:a16="http://schemas.microsoft.com/office/drawing/2014/main" id="{615370BC-6772-E367-F134-B41A3F0D5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700" r="90000">
                        <a14:foregroundMark x1="9300" y1="51300" x2="9300" y2="51300"/>
                        <a14:foregroundMark x1="9300" y1="47100" x2="9300" y2="47100"/>
                        <a14:foregroundMark x1="8700" y1="52300" x2="8700" y2="52300"/>
                        <a14:foregroundMark x1="11800" y1="34300" x2="11700" y2="36200"/>
                        <a14:backgroundMark x1="39300" y1="74700" x2="46100" y2="77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538" y="2394545"/>
            <a:ext cx="4346196" cy="4346196"/>
          </a:xfrm>
          <a:prstGeom prst="rect">
            <a:avLst/>
          </a:prstGeom>
        </p:spPr>
      </p:pic>
      <p:pic>
        <p:nvPicPr>
          <p:cNvPr id="7" name="Picture 6" descr="A skull&#10;&#10;Description automatically generated">
            <a:extLst>
              <a:ext uri="{FF2B5EF4-FFF2-40B4-BE49-F238E27FC236}">
                <a16:creationId xmlns:a16="http://schemas.microsoft.com/office/drawing/2014/main" id="{E3C03636-5C8F-E18A-CB23-57CE9E7BA4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8700" r="90000">
                        <a14:foregroundMark x1="9300" y1="51300" x2="9300" y2="51300"/>
                        <a14:foregroundMark x1="9300" y1="47100" x2="9300" y2="47100"/>
                        <a14:foregroundMark x1="8700" y1="52300" x2="8700" y2="52300"/>
                        <a14:foregroundMark x1="11800" y1="34300" x2="11700" y2="36200"/>
                        <a14:backgroundMark x1="39300" y1="74700" x2="46100" y2="777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67" y="2376938"/>
            <a:ext cx="4346196" cy="43461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E32973-37B8-04EE-E889-B74FEA67D72D}"/>
              </a:ext>
            </a:extLst>
          </p:cNvPr>
          <p:cNvSpPr txBox="1"/>
          <p:nvPr/>
        </p:nvSpPr>
        <p:spPr>
          <a:xfrm>
            <a:off x="242518" y="1023647"/>
            <a:ext cx="117069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Goal: 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quantitatively assess biological shape, shape variation, and shape covariation.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BE4987D-41BF-3CAE-061C-2DB3D12FD63B}"/>
              </a:ext>
            </a:extLst>
          </p:cNvPr>
          <p:cNvGrpSpPr/>
          <p:nvPr/>
        </p:nvGrpSpPr>
        <p:grpSpPr>
          <a:xfrm>
            <a:off x="1282777" y="3340915"/>
            <a:ext cx="3494016" cy="2561310"/>
            <a:chOff x="1287010" y="3340915"/>
            <a:chExt cx="3494016" cy="256131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0F797EE-FCA4-4B63-1738-445719E8FDE3}"/>
                </a:ext>
              </a:extLst>
            </p:cNvPr>
            <p:cNvSpPr/>
            <p:nvPr/>
          </p:nvSpPr>
          <p:spPr>
            <a:xfrm>
              <a:off x="4238537" y="5389098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F862FD5-43B7-EA61-1FA0-05814E77415A}"/>
                </a:ext>
              </a:extLst>
            </p:cNvPr>
            <p:cNvSpPr/>
            <p:nvPr/>
          </p:nvSpPr>
          <p:spPr>
            <a:xfrm>
              <a:off x="4009238" y="5359736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F4323C1-21B9-9D56-4838-1B661554F40C}"/>
                </a:ext>
              </a:extLst>
            </p:cNvPr>
            <p:cNvSpPr/>
            <p:nvPr/>
          </p:nvSpPr>
          <p:spPr>
            <a:xfrm>
              <a:off x="2415329" y="3813366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76CFC2F-D131-4010-661C-F9C955B3C12A}"/>
                </a:ext>
              </a:extLst>
            </p:cNvPr>
            <p:cNvSpPr/>
            <p:nvPr/>
          </p:nvSpPr>
          <p:spPr>
            <a:xfrm>
              <a:off x="1945546" y="4304121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2D3EC1A-FD8B-EA67-441D-8FDF7A20B5E2}"/>
                </a:ext>
              </a:extLst>
            </p:cNvPr>
            <p:cNvSpPr/>
            <p:nvPr/>
          </p:nvSpPr>
          <p:spPr>
            <a:xfrm>
              <a:off x="4109906" y="4681627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248145E-7792-8CB4-0AD5-E290F18355CB}"/>
                </a:ext>
              </a:extLst>
            </p:cNvPr>
            <p:cNvSpPr/>
            <p:nvPr/>
          </p:nvSpPr>
          <p:spPr>
            <a:xfrm>
              <a:off x="3698845" y="4491313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CB585ED-31DF-5995-A49B-10490DBD3539}"/>
                </a:ext>
              </a:extLst>
            </p:cNvPr>
            <p:cNvSpPr/>
            <p:nvPr/>
          </p:nvSpPr>
          <p:spPr>
            <a:xfrm>
              <a:off x="1698071" y="496685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B312687-FAF4-EE0F-6BD0-D75469A096DF}"/>
                </a:ext>
              </a:extLst>
            </p:cNvPr>
            <p:cNvSpPr/>
            <p:nvPr/>
          </p:nvSpPr>
          <p:spPr>
            <a:xfrm>
              <a:off x="1698071" y="4131229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CEED21B-9D43-09F6-0717-28FB94FA9DF1}"/>
                </a:ext>
              </a:extLst>
            </p:cNvPr>
            <p:cNvSpPr/>
            <p:nvPr/>
          </p:nvSpPr>
          <p:spPr>
            <a:xfrm>
              <a:off x="1891017" y="4131229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532B6C11-C225-40F9-815B-559D4DF3D453}"/>
                </a:ext>
              </a:extLst>
            </p:cNvPr>
            <p:cNvSpPr/>
            <p:nvPr/>
          </p:nvSpPr>
          <p:spPr>
            <a:xfrm>
              <a:off x="3568816" y="584350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32D9E9-DC69-54DE-2D79-0C59ED692E4E}"/>
                </a:ext>
              </a:extLst>
            </p:cNvPr>
            <p:cNvSpPr/>
            <p:nvPr/>
          </p:nvSpPr>
          <p:spPr>
            <a:xfrm>
              <a:off x="2981587" y="3721087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86FBC10-19DC-A71D-7A72-1987BCA8AAA3}"/>
                </a:ext>
              </a:extLst>
            </p:cNvPr>
            <p:cNvSpPr/>
            <p:nvPr/>
          </p:nvSpPr>
          <p:spPr>
            <a:xfrm>
              <a:off x="3291979" y="3579040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5F9D897-42D5-0E2C-BEC3-BE57950D20A5}"/>
                </a:ext>
              </a:extLst>
            </p:cNvPr>
            <p:cNvSpPr/>
            <p:nvPr/>
          </p:nvSpPr>
          <p:spPr>
            <a:xfrm>
              <a:off x="1863752" y="3399638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8469494-046E-7C8B-35FF-96FB7AA9C060}"/>
                </a:ext>
              </a:extLst>
            </p:cNvPr>
            <p:cNvSpPr/>
            <p:nvPr/>
          </p:nvSpPr>
          <p:spPr>
            <a:xfrm>
              <a:off x="1534486" y="3340915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4401A60-CF52-5687-AD19-FA4EC629383A}"/>
                </a:ext>
              </a:extLst>
            </p:cNvPr>
            <p:cNvSpPr/>
            <p:nvPr/>
          </p:nvSpPr>
          <p:spPr>
            <a:xfrm>
              <a:off x="1287010" y="4615084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C7F3171-23F6-B6A4-E067-6640E9E7C70C}"/>
                </a:ext>
              </a:extLst>
            </p:cNvPr>
            <p:cNvSpPr/>
            <p:nvPr/>
          </p:nvSpPr>
          <p:spPr>
            <a:xfrm>
              <a:off x="1479957" y="4673807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784D415-3AF9-0925-0D37-C2B3A681159E}"/>
                </a:ext>
              </a:extLst>
            </p:cNvPr>
            <p:cNvSpPr/>
            <p:nvPr/>
          </p:nvSpPr>
          <p:spPr>
            <a:xfrm>
              <a:off x="3264714" y="4996213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C564805-49D8-1B4A-CF2E-11CC102C1DDC}"/>
                </a:ext>
              </a:extLst>
            </p:cNvPr>
            <p:cNvSpPr/>
            <p:nvPr/>
          </p:nvSpPr>
          <p:spPr>
            <a:xfrm>
              <a:off x="3346508" y="4792896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3228065-8803-8C10-1F3C-AA7867966CA9}"/>
                </a:ext>
              </a:extLst>
            </p:cNvPr>
            <p:cNvSpPr/>
            <p:nvPr/>
          </p:nvSpPr>
          <p:spPr>
            <a:xfrm>
              <a:off x="4428687" y="5734444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4938B04-6C73-DDE6-3F08-2451BF249A95}"/>
                </a:ext>
              </a:extLst>
            </p:cNvPr>
            <p:cNvSpPr/>
            <p:nvPr/>
          </p:nvSpPr>
          <p:spPr>
            <a:xfrm>
              <a:off x="4604856" y="570508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05766CF-0C16-EB96-C13D-61CB6B3AD29E}"/>
                </a:ext>
              </a:extLst>
            </p:cNvPr>
            <p:cNvSpPr/>
            <p:nvPr/>
          </p:nvSpPr>
          <p:spPr>
            <a:xfrm>
              <a:off x="4726497" y="5643615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BF7C415-119E-C585-3DEC-5F1FF4020B88}"/>
                </a:ext>
              </a:extLst>
            </p:cNvPr>
            <p:cNvSpPr/>
            <p:nvPr/>
          </p:nvSpPr>
          <p:spPr>
            <a:xfrm>
              <a:off x="2528581" y="452963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081AB76-361C-ABE5-8C87-5989C924EFEB}"/>
                </a:ext>
              </a:extLst>
            </p:cNvPr>
            <p:cNvSpPr/>
            <p:nvPr/>
          </p:nvSpPr>
          <p:spPr>
            <a:xfrm>
              <a:off x="2893502" y="418995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C7F0E1B-D28E-BADB-008A-0F806BFBB3EE}"/>
                </a:ext>
              </a:extLst>
            </p:cNvPr>
            <p:cNvSpPr/>
            <p:nvPr/>
          </p:nvSpPr>
          <p:spPr>
            <a:xfrm>
              <a:off x="2201411" y="5330374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705F5D3-FC8D-D70B-BF51-136ACA607DA3}"/>
                </a:ext>
              </a:extLst>
            </p:cNvPr>
            <p:cNvSpPr/>
            <p:nvPr/>
          </p:nvSpPr>
          <p:spPr>
            <a:xfrm>
              <a:off x="2293689" y="4822257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530C3C03-155B-42E3-7B68-A9E9543B4BC4}"/>
                </a:ext>
              </a:extLst>
            </p:cNvPr>
            <p:cNvSpPr/>
            <p:nvPr/>
          </p:nvSpPr>
          <p:spPr>
            <a:xfrm>
              <a:off x="2927058" y="5402998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8C9E878-60CF-F81B-D915-3B79B4600D74}"/>
                </a:ext>
              </a:extLst>
            </p:cNvPr>
            <p:cNvSpPr/>
            <p:nvPr/>
          </p:nvSpPr>
          <p:spPr>
            <a:xfrm>
              <a:off x="2734111" y="5218522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950C309-32D7-3C6C-68FE-FA3B9552574D}"/>
                </a:ext>
              </a:extLst>
            </p:cNvPr>
            <p:cNvSpPr/>
            <p:nvPr/>
          </p:nvSpPr>
          <p:spPr>
            <a:xfrm>
              <a:off x="3124199" y="5223286"/>
              <a:ext cx="54529" cy="58723"/>
            </a:xfrm>
            <a:prstGeom prst="ellipse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3C8719C-A999-9430-694F-BC455360BED3}"/>
              </a:ext>
            </a:extLst>
          </p:cNvPr>
          <p:cNvGrpSpPr/>
          <p:nvPr/>
        </p:nvGrpSpPr>
        <p:grpSpPr>
          <a:xfrm>
            <a:off x="7360357" y="3307700"/>
            <a:ext cx="3494016" cy="2561310"/>
            <a:chOff x="1287010" y="3340915"/>
            <a:chExt cx="3494016" cy="2561310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7E5B7E6-BEB8-4B41-5623-8FD9575CF479}"/>
                </a:ext>
              </a:extLst>
            </p:cNvPr>
            <p:cNvSpPr/>
            <p:nvPr/>
          </p:nvSpPr>
          <p:spPr>
            <a:xfrm>
              <a:off x="4238537" y="5389098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A0DC75F-F2A8-D7CB-F141-26052740E4E6}"/>
                </a:ext>
              </a:extLst>
            </p:cNvPr>
            <p:cNvSpPr/>
            <p:nvPr/>
          </p:nvSpPr>
          <p:spPr>
            <a:xfrm>
              <a:off x="4009238" y="5359736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8D80BEF-4D9A-06CF-A028-D8E52C25DEE4}"/>
                </a:ext>
              </a:extLst>
            </p:cNvPr>
            <p:cNvSpPr/>
            <p:nvPr/>
          </p:nvSpPr>
          <p:spPr>
            <a:xfrm>
              <a:off x="2415329" y="3813366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2AE6EF2-1920-7547-CC09-3E2530D1A8A0}"/>
                </a:ext>
              </a:extLst>
            </p:cNvPr>
            <p:cNvSpPr/>
            <p:nvPr/>
          </p:nvSpPr>
          <p:spPr>
            <a:xfrm>
              <a:off x="1945546" y="4304121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DF1C140-CE87-27FA-564D-A76BB37E7DAA}"/>
                </a:ext>
              </a:extLst>
            </p:cNvPr>
            <p:cNvSpPr/>
            <p:nvPr/>
          </p:nvSpPr>
          <p:spPr>
            <a:xfrm>
              <a:off x="4109906" y="4681627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B6BFA5B1-B307-3FE5-DED3-D8371D897DD2}"/>
                </a:ext>
              </a:extLst>
            </p:cNvPr>
            <p:cNvSpPr/>
            <p:nvPr/>
          </p:nvSpPr>
          <p:spPr>
            <a:xfrm>
              <a:off x="3698845" y="4491313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BCDF271-F899-C284-DCE1-184EC18F7537}"/>
                </a:ext>
              </a:extLst>
            </p:cNvPr>
            <p:cNvSpPr/>
            <p:nvPr/>
          </p:nvSpPr>
          <p:spPr>
            <a:xfrm>
              <a:off x="1698071" y="496685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A22EB03-3F28-7A69-BD15-E3CB74B88AB0}"/>
                </a:ext>
              </a:extLst>
            </p:cNvPr>
            <p:cNvSpPr/>
            <p:nvPr/>
          </p:nvSpPr>
          <p:spPr>
            <a:xfrm>
              <a:off x="1698071" y="4131229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3AFA1CF-D523-E605-4F27-9F568702AD05}"/>
                </a:ext>
              </a:extLst>
            </p:cNvPr>
            <p:cNvSpPr/>
            <p:nvPr/>
          </p:nvSpPr>
          <p:spPr>
            <a:xfrm>
              <a:off x="1891017" y="4131229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5DA014B-58CC-77FC-F1D4-5BAA68B3BAFA}"/>
                </a:ext>
              </a:extLst>
            </p:cNvPr>
            <p:cNvSpPr/>
            <p:nvPr/>
          </p:nvSpPr>
          <p:spPr>
            <a:xfrm>
              <a:off x="3568816" y="584350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9BB9C91-F110-2EF3-3AD2-71CB689728F8}"/>
                </a:ext>
              </a:extLst>
            </p:cNvPr>
            <p:cNvSpPr/>
            <p:nvPr/>
          </p:nvSpPr>
          <p:spPr>
            <a:xfrm>
              <a:off x="2981587" y="3721087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3C294D7-7BA9-5D02-58E3-BDEC4740BE82}"/>
                </a:ext>
              </a:extLst>
            </p:cNvPr>
            <p:cNvSpPr/>
            <p:nvPr/>
          </p:nvSpPr>
          <p:spPr>
            <a:xfrm>
              <a:off x="3291979" y="3579040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D4DFE98-F64A-5667-5810-22191A95DC6A}"/>
                </a:ext>
              </a:extLst>
            </p:cNvPr>
            <p:cNvSpPr/>
            <p:nvPr/>
          </p:nvSpPr>
          <p:spPr>
            <a:xfrm>
              <a:off x="1863752" y="3399638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2440F31-5376-F6A1-E30A-6CEAB51AC096}"/>
                </a:ext>
              </a:extLst>
            </p:cNvPr>
            <p:cNvSpPr/>
            <p:nvPr/>
          </p:nvSpPr>
          <p:spPr>
            <a:xfrm>
              <a:off x="1534486" y="3340915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AEB8240-03C7-1FBC-028D-3AE669CE05BA}"/>
                </a:ext>
              </a:extLst>
            </p:cNvPr>
            <p:cNvSpPr/>
            <p:nvPr/>
          </p:nvSpPr>
          <p:spPr>
            <a:xfrm>
              <a:off x="1287010" y="4615084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38F38E5-1A85-05F7-2309-E7FF566C7578}"/>
                </a:ext>
              </a:extLst>
            </p:cNvPr>
            <p:cNvSpPr/>
            <p:nvPr/>
          </p:nvSpPr>
          <p:spPr>
            <a:xfrm>
              <a:off x="1479957" y="4673807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44E39794-EDEC-AEA6-F178-E5024E516430}"/>
                </a:ext>
              </a:extLst>
            </p:cNvPr>
            <p:cNvSpPr/>
            <p:nvPr/>
          </p:nvSpPr>
          <p:spPr>
            <a:xfrm>
              <a:off x="3264714" y="4996213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6FF8D37-F90B-6FF8-C8AA-652E33F8A3F0}"/>
                </a:ext>
              </a:extLst>
            </p:cNvPr>
            <p:cNvSpPr/>
            <p:nvPr/>
          </p:nvSpPr>
          <p:spPr>
            <a:xfrm>
              <a:off x="3346508" y="4792896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79D4E6B1-CF22-DAD9-698B-19D35AAB713A}"/>
                </a:ext>
              </a:extLst>
            </p:cNvPr>
            <p:cNvSpPr/>
            <p:nvPr/>
          </p:nvSpPr>
          <p:spPr>
            <a:xfrm>
              <a:off x="4428687" y="5734444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BE99298-3045-CB04-1566-5C70D956BCA2}"/>
                </a:ext>
              </a:extLst>
            </p:cNvPr>
            <p:cNvSpPr/>
            <p:nvPr/>
          </p:nvSpPr>
          <p:spPr>
            <a:xfrm>
              <a:off x="4604856" y="570508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5A0D43AD-7FEE-D98D-74E5-4792501C2553}"/>
                </a:ext>
              </a:extLst>
            </p:cNvPr>
            <p:cNvSpPr/>
            <p:nvPr/>
          </p:nvSpPr>
          <p:spPr>
            <a:xfrm>
              <a:off x="4726497" y="5643615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24D45C2-773C-4B8C-9C6C-50634ED1B5F8}"/>
                </a:ext>
              </a:extLst>
            </p:cNvPr>
            <p:cNvSpPr/>
            <p:nvPr/>
          </p:nvSpPr>
          <p:spPr>
            <a:xfrm>
              <a:off x="2528581" y="452963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B12DD47-926E-D942-6D9F-9A78F0B2FCE6}"/>
                </a:ext>
              </a:extLst>
            </p:cNvPr>
            <p:cNvSpPr/>
            <p:nvPr/>
          </p:nvSpPr>
          <p:spPr>
            <a:xfrm>
              <a:off x="2893502" y="418995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4D05DFB-C007-62AE-C32C-67ACB8937CBA}"/>
                </a:ext>
              </a:extLst>
            </p:cNvPr>
            <p:cNvSpPr/>
            <p:nvPr/>
          </p:nvSpPr>
          <p:spPr>
            <a:xfrm>
              <a:off x="2201411" y="5330374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D8133C15-0EFC-2331-82C2-7BDB04C3D9A0}"/>
                </a:ext>
              </a:extLst>
            </p:cNvPr>
            <p:cNvSpPr/>
            <p:nvPr/>
          </p:nvSpPr>
          <p:spPr>
            <a:xfrm>
              <a:off x="2293689" y="4822257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C36EAB09-F67F-9C48-AAF3-A16FE9BC23FB}"/>
                </a:ext>
              </a:extLst>
            </p:cNvPr>
            <p:cNvSpPr/>
            <p:nvPr/>
          </p:nvSpPr>
          <p:spPr>
            <a:xfrm>
              <a:off x="2927058" y="5402998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043B8243-1BCE-DA6C-752C-D2739B57E9E4}"/>
                </a:ext>
              </a:extLst>
            </p:cNvPr>
            <p:cNvSpPr/>
            <p:nvPr/>
          </p:nvSpPr>
          <p:spPr>
            <a:xfrm>
              <a:off x="2734111" y="5218522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4667D6D0-698A-3B94-2A40-D67DA0F1BCFD}"/>
                </a:ext>
              </a:extLst>
            </p:cNvPr>
            <p:cNvSpPr/>
            <p:nvPr/>
          </p:nvSpPr>
          <p:spPr>
            <a:xfrm>
              <a:off x="3124199" y="5223286"/>
              <a:ext cx="54529" cy="58723"/>
            </a:xfrm>
            <a:prstGeom prst="ellipse">
              <a:avLst/>
            </a:prstGeom>
            <a:grpFill/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Arrow: Right 67">
            <a:extLst>
              <a:ext uri="{FF2B5EF4-FFF2-40B4-BE49-F238E27FC236}">
                <a16:creationId xmlns:a16="http://schemas.microsoft.com/office/drawing/2014/main" id="{F8DDF9E9-EACD-4265-ADE8-7BAF0DFAFF3D}"/>
              </a:ext>
            </a:extLst>
          </p:cNvPr>
          <p:cNvSpPr/>
          <p:nvPr/>
        </p:nvSpPr>
        <p:spPr>
          <a:xfrm>
            <a:off x="5158530" y="4295077"/>
            <a:ext cx="1667661" cy="632306"/>
          </a:xfrm>
          <a:prstGeom prst="rightArrow">
            <a:avLst/>
          </a:prstGeom>
          <a:solidFill>
            <a:srgbClr val="BFD7B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337A827-23D4-580B-AC33-7D895D352547}"/>
              </a:ext>
            </a:extLst>
          </p:cNvPr>
          <p:cNvSpPr txBox="1"/>
          <p:nvPr/>
        </p:nvSpPr>
        <p:spPr>
          <a:xfrm>
            <a:off x="3709652" y="2290782"/>
            <a:ext cx="4772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latin typeface="Arial" panose="020B0604020202020204" pitchFamily="34" charset="0"/>
                <a:cs typeface="Arial" panose="020B0604020202020204" pitchFamily="34" charset="0"/>
              </a:rPr>
              <a:t>3D geometric landmarking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4DC9694-C79F-502B-79D3-55B371B5B048}"/>
              </a:ext>
            </a:extLst>
          </p:cNvPr>
          <p:cNvSpPr txBox="1"/>
          <p:nvPr/>
        </p:nvSpPr>
        <p:spPr>
          <a:xfrm>
            <a:off x="3006035" y="3304430"/>
            <a:ext cx="7270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>
                <a:latin typeface="Arial" panose="020B0604020202020204" pitchFamily="34" charset="0"/>
                <a:cs typeface="Arial" panose="020B0604020202020204" pitchFamily="34" charset="0"/>
              </a:rPr>
              <a:t>(x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US" sz="120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>
                <a:latin typeface="Arial" panose="020B0604020202020204" pitchFamily="34" charset="0"/>
                <a:cs typeface="Arial" panose="020B0604020202020204" pitchFamily="34" charset="0"/>
              </a:rPr>
              <a:t>z)</a:t>
            </a:r>
          </a:p>
        </p:txBody>
      </p:sp>
      <p:pic>
        <p:nvPicPr>
          <p:cNvPr id="9" name="Graphic 8" descr="Wolf with solid fill">
            <a:extLst>
              <a:ext uri="{FF2B5EF4-FFF2-40B4-BE49-F238E27FC236}">
                <a16:creationId xmlns:a16="http://schemas.microsoft.com/office/drawing/2014/main" id="{2375AB73-9EA8-9A70-A4D6-F0F40C6DD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1362" y="-39850"/>
            <a:ext cx="1071838" cy="901817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9D483FAA-BB65-D5AE-D51D-C5AB48BD9A01}"/>
              </a:ext>
            </a:extLst>
          </p:cNvPr>
          <p:cNvSpPr txBox="1"/>
          <p:nvPr/>
        </p:nvSpPr>
        <p:spPr>
          <a:xfrm>
            <a:off x="461003" y="230743"/>
            <a:ext cx="27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Abadi" panose="020B0604020104020204" pitchFamily="34" charset="0"/>
              </a:rPr>
              <a:t>3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741AB010-CF1D-62AB-14A5-EDD33427BBE9}"/>
              </a:ext>
            </a:extLst>
          </p:cNvPr>
          <p:cNvSpPr/>
          <p:nvPr/>
        </p:nvSpPr>
        <p:spPr>
          <a:xfrm>
            <a:off x="-794" y="6723135"/>
            <a:ext cx="12192000" cy="130222"/>
          </a:xfrm>
          <a:prstGeom prst="rect">
            <a:avLst/>
          </a:prstGeom>
          <a:solidFill>
            <a:srgbClr val="7A95A6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064D24-BDD1-A0CB-147A-8435C0AE7F46}"/>
              </a:ext>
            </a:extLst>
          </p:cNvPr>
          <p:cNvSpPr txBox="1"/>
          <p:nvPr/>
        </p:nvSpPr>
        <p:spPr>
          <a:xfrm>
            <a:off x="0" y="6500397"/>
            <a:ext cx="2143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 w="9525">
                  <a:noFill/>
                </a:ln>
                <a:latin typeface="Abadi" panose="020B0604020104020204" pitchFamily="34" charset="0"/>
              </a:rPr>
              <a:t>Skull: Bone Clones, 2021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D68F9F-2645-91BD-28E6-CA36D417AB23}"/>
              </a:ext>
            </a:extLst>
          </p:cNvPr>
          <p:cNvSpPr txBox="1"/>
          <p:nvPr/>
        </p:nvSpPr>
        <p:spPr>
          <a:xfrm>
            <a:off x="2071749" y="5970468"/>
            <a:ext cx="215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badi" panose="020B0604020104020204" pitchFamily="34" charset="0"/>
              </a:rPr>
              <a:t>Reference skull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305EAECE-C66D-1E14-8118-97E422EE36FB}"/>
              </a:ext>
            </a:extLst>
          </p:cNvPr>
          <p:cNvSpPr txBox="1"/>
          <p:nvPr/>
        </p:nvSpPr>
        <p:spPr>
          <a:xfrm>
            <a:off x="8430681" y="5970468"/>
            <a:ext cx="2150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badi" panose="020B0604020104020204" pitchFamily="34" charset="0"/>
              </a:rPr>
              <a:t>Target skull</a:t>
            </a:r>
          </a:p>
        </p:txBody>
      </p:sp>
    </p:spTree>
    <p:extLst>
      <p:ext uri="{BB962C8B-B14F-4D97-AF65-F5344CB8AC3E}">
        <p14:creationId xmlns:p14="http://schemas.microsoft.com/office/powerpoint/2010/main" val="87596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0" grpId="0"/>
      <p:bldP spid="3" grpId="0"/>
      <p:bldP spid="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4DC3CDA-7E7E-5A7D-88A0-254631BFB588}"/>
              </a:ext>
            </a:extLst>
          </p:cNvPr>
          <p:cNvSpPr/>
          <p:nvPr/>
        </p:nvSpPr>
        <p:spPr>
          <a:xfrm>
            <a:off x="0" y="-1"/>
            <a:ext cx="12192000" cy="822121"/>
          </a:xfrm>
          <a:prstGeom prst="rect">
            <a:avLst/>
          </a:prstGeom>
          <a:solidFill>
            <a:srgbClr val="7A95A6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Wolf with solid fill">
            <a:extLst>
              <a:ext uri="{FF2B5EF4-FFF2-40B4-BE49-F238E27FC236}">
                <a16:creationId xmlns:a16="http://schemas.microsoft.com/office/drawing/2014/main" id="{5A258EB5-EFD6-9FD2-20BA-4FCBFA5C9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362" y="-39850"/>
            <a:ext cx="1071838" cy="9018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FDEC2C-6FD7-EEAB-26B1-A47B4D3F74E7}"/>
              </a:ext>
            </a:extLst>
          </p:cNvPr>
          <p:cNvSpPr txBox="1"/>
          <p:nvPr/>
        </p:nvSpPr>
        <p:spPr>
          <a:xfrm>
            <a:off x="461003" y="230743"/>
            <a:ext cx="274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chemeClr val="bg1"/>
                </a:solidFill>
                <a:latin typeface="Abadi" panose="020B0604020104020204" pitchFamily="34" charset="0"/>
              </a:rPr>
              <a:t>4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39330"/>
            <a:ext cx="12192000" cy="118670"/>
          </a:xfrm>
          <a:prstGeom prst="rect">
            <a:avLst/>
          </a:prstGeom>
          <a:solidFill>
            <a:srgbClr val="7A95A6"/>
          </a:solidFill>
          <a:ln>
            <a:solidFill>
              <a:srgbClr val="7A95A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2716076" y="118670"/>
            <a:ext cx="67598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badi" panose="020B0604020104020204" pitchFamily="34" charset="0"/>
              </a:rPr>
              <a:t>Morphometrics in </a:t>
            </a:r>
            <a:r>
              <a:rPr lang="en-US" sz="3200" b="1">
                <a:latin typeface="Abadi" panose="020B0604020104020204" pitchFamily="34" charset="0"/>
              </a:rPr>
              <a:t>Canid Research</a:t>
            </a:r>
            <a:endParaRPr lang="en-US" sz="3200" b="1" dirty="0">
              <a:latin typeface="Abadi" panose="020B06040201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0A7565-717C-FC9B-B107-A36809DB1F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167" y="1109333"/>
            <a:ext cx="5160937" cy="10332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17848D-8EEC-C8EE-38CC-4AEB05912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639" y="4358516"/>
            <a:ext cx="5370465" cy="7743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FF1D69F-44E6-5C13-75E5-98F0E159C8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6895" y="1105037"/>
            <a:ext cx="4396628" cy="17615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4BB15B5-35F8-0381-2261-09F2A4F88E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6895" y="4374075"/>
            <a:ext cx="5160937" cy="7588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9CC477A-1102-996D-941F-E7B6EFA7D3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6896" y="3252538"/>
            <a:ext cx="5256663" cy="6677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ABD90A4-606E-CF1A-B73F-2DECE7C4FB8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8441" y="2670694"/>
            <a:ext cx="5256663" cy="116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45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1942293" y="119092"/>
            <a:ext cx="83074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badi" panose="020B0604020104020204" pitchFamily="34" charset="0"/>
              </a:rPr>
              <a:t>Analysis Tutorial: Preparing the Data [3D Slicer]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316904-CA3E-2475-5A41-88869EC0D445}"/>
              </a:ext>
            </a:extLst>
          </p:cNvPr>
          <p:cNvGrpSpPr/>
          <p:nvPr/>
        </p:nvGrpSpPr>
        <p:grpSpPr>
          <a:xfrm>
            <a:off x="740833" y="1206497"/>
            <a:ext cx="3259667" cy="575902"/>
            <a:chOff x="253999" y="1062566"/>
            <a:chExt cx="3259667" cy="57590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A0CBAC-99DA-C349-C20B-041C787C1A55}"/>
                </a:ext>
              </a:extLst>
            </p:cNvPr>
            <p:cNvSpPr/>
            <p:nvPr/>
          </p:nvSpPr>
          <p:spPr>
            <a:xfrm>
              <a:off x="253999" y="1062566"/>
              <a:ext cx="3259667" cy="575902"/>
            </a:xfrm>
            <a:prstGeom prst="rect">
              <a:avLst/>
            </a:prstGeom>
            <a:solidFill>
              <a:srgbClr val="C89F9C"/>
            </a:solidFill>
            <a:ln>
              <a:solidFill>
                <a:srgbClr val="513B3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F40763-19DB-B2BD-CF5D-90CF52058A3B}"/>
                </a:ext>
              </a:extLst>
            </p:cNvPr>
            <p:cNvSpPr txBox="1"/>
            <p:nvPr/>
          </p:nvSpPr>
          <p:spPr>
            <a:xfrm>
              <a:off x="393698" y="1150462"/>
              <a:ext cx="29802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latin typeface="Arial" panose="020B0604020202020204" pitchFamily="34" charset="0"/>
                  <a:cs typeface="Arial" panose="020B0604020202020204" pitchFamily="34" charset="0"/>
                </a:rPr>
                <a:t>STEP 1: </a:t>
              </a: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data collection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890774E3-4954-CFC5-3ECD-3776085BB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652" y="2162823"/>
            <a:ext cx="2204027" cy="215976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A600C4A-678E-2114-3958-5F8F32FAB67D}"/>
              </a:ext>
            </a:extLst>
          </p:cNvPr>
          <p:cNvGrpSpPr/>
          <p:nvPr/>
        </p:nvGrpSpPr>
        <p:grpSpPr>
          <a:xfrm>
            <a:off x="6906317" y="1206497"/>
            <a:ext cx="3259667" cy="575902"/>
            <a:chOff x="253999" y="1062566"/>
            <a:chExt cx="3259667" cy="575902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6498DFB-F4AE-B7FE-39DA-54E8F158C3F9}"/>
                </a:ext>
              </a:extLst>
            </p:cNvPr>
            <p:cNvSpPr/>
            <p:nvPr/>
          </p:nvSpPr>
          <p:spPr>
            <a:xfrm>
              <a:off x="253999" y="1062566"/>
              <a:ext cx="3259667" cy="575902"/>
            </a:xfrm>
            <a:prstGeom prst="rect">
              <a:avLst/>
            </a:prstGeom>
            <a:solidFill>
              <a:srgbClr val="D8BCBA"/>
            </a:solidFill>
            <a:ln>
              <a:solidFill>
                <a:srgbClr val="C89F9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8C2DD33-44E9-48D0-0FB7-23A9EE37E88C}"/>
                </a:ext>
              </a:extLst>
            </p:cNvPr>
            <p:cNvSpPr txBox="1"/>
            <p:nvPr/>
          </p:nvSpPr>
          <p:spPr>
            <a:xfrm>
              <a:off x="253999" y="1150462"/>
              <a:ext cx="3259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latin typeface="Arial" panose="020B0604020202020204" pitchFamily="34" charset="0"/>
                  <a:cs typeface="Arial" panose="020B0604020202020204" pitchFamily="34" charset="0"/>
                </a:rPr>
                <a:t>STEP 2: </a:t>
              </a: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data configuration</a:t>
              </a:r>
            </a:p>
          </p:txBody>
        </p:sp>
      </p:grpSp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3F742E2E-0E41-9133-1684-94A56341B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02" y="1954089"/>
            <a:ext cx="6625898" cy="401067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D0BD78B-542E-CAEC-E0FE-D4FBD3591ACA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6" name="Graphic 5" descr="Wolf with solid fill">
              <a:extLst>
                <a:ext uri="{FF2B5EF4-FFF2-40B4-BE49-F238E27FC236}">
                  <a16:creationId xmlns:a16="http://schemas.microsoft.com/office/drawing/2014/main" id="{7F315C8C-BD05-4990-2DFB-7244DA1BD3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F1B15CC-0DCE-D4EF-990E-D89A8823A6D8}"/>
                </a:ext>
              </a:extLst>
            </p:cNvPr>
            <p:cNvSpPr txBox="1"/>
            <p:nvPr/>
          </p:nvSpPr>
          <p:spPr>
            <a:xfrm>
              <a:off x="461003" y="230743"/>
              <a:ext cx="2748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5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508790B-5095-D324-CFFE-C36FD8068896}"/>
              </a:ext>
            </a:extLst>
          </p:cNvPr>
          <p:cNvSpPr txBox="1"/>
          <p:nvPr/>
        </p:nvSpPr>
        <p:spPr>
          <a:xfrm>
            <a:off x="0" y="6500397"/>
            <a:ext cx="2204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n w="9525">
                  <a:noFill/>
                </a:ln>
                <a:latin typeface="Abadi" panose="020B0604020104020204" pitchFamily="34" charset="0"/>
              </a:rPr>
              <a:t>3D scanner: </a:t>
            </a:r>
            <a:r>
              <a:rPr lang="en-US" sz="1400" dirty="0" err="1">
                <a:ln w="9525">
                  <a:noFill/>
                </a:ln>
                <a:latin typeface="Abadi" panose="020B0604020104020204" pitchFamily="34" charset="0"/>
              </a:rPr>
              <a:t>EinScan</a:t>
            </a:r>
            <a:r>
              <a:rPr lang="en-US" sz="1400" dirty="0">
                <a:ln w="9525">
                  <a:noFill/>
                </a:ln>
                <a:latin typeface="Abadi" panose="020B0604020104020204" pitchFamily="34" charset="0"/>
              </a:rPr>
              <a:t> HX</a:t>
            </a:r>
          </a:p>
        </p:txBody>
      </p:sp>
    </p:spTree>
    <p:extLst>
      <p:ext uri="{BB962C8B-B14F-4D97-AF65-F5344CB8AC3E}">
        <p14:creationId xmlns:p14="http://schemas.microsoft.com/office/powerpoint/2010/main" val="1236730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1950383" y="115090"/>
            <a:ext cx="82912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badi" panose="020B0604020104020204" pitchFamily="34" charset="0"/>
              </a:rPr>
              <a:t>Analysis Tutorial: Preparing the Data [3D Slicer]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4316904-CA3E-2475-5A41-88869EC0D445}"/>
              </a:ext>
            </a:extLst>
          </p:cNvPr>
          <p:cNvGrpSpPr/>
          <p:nvPr/>
        </p:nvGrpSpPr>
        <p:grpSpPr>
          <a:xfrm>
            <a:off x="4466163" y="891095"/>
            <a:ext cx="3259667" cy="575902"/>
            <a:chOff x="253999" y="1062566"/>
            <a:chExt cx="3259667" cy="57590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6A0CBAC-99DA-C349-C20B-041C787C1A55}"/>
                </a:ext>
              </a:extLst>
            </p:cNvPr>
            <p:cNvSpPr/>
            <p:nvPr/>
          </p:nvSpPr>
          <p:spPr>
            <a:xfrm>
              <a:off x="253999" y="1062566"/>
              <a:ext cx="3259667" cy="575902"/>
            </a:xfrm>
            <a:prstGeom prst="rect">
              <a:avLst/>
            </a:prstGeom>
            <a:solidFill>
              <a:srgbClr val="C89F9C"/>
            </a:solidFill>
            <a:ln>
              <a:solidFill>
                <a:srgbClr val="513B3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4F40763-19DB-B2BD-CF5D-90CF52058A3B}"/>
                </a:ext>
              </a:extLst>
            </p:cNvPr>
            <p:cNvSpPr txBox="1"/>
            <p:nvPr/>
          </p:nvSpPr>
          <p:spPr>
            <a:xfrm>
              <a:off x="393698" y="1150462"/>
              <a:ext cx="29802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latin typeface="Arial" panose="020B0604020202020204" pitchFamily="34" charset="0"/>
                  <a:cs typeface="Arial" panose="020B0604020202020204" pitchFamily="34" charset="0"/>
                </a:rPr>
                <a:t>STEP 3: </a:t>
              </a: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GPA</a:t>
              </a:r>
            </a:p>
          </p:txBody>
        </p:sp>
      </p:grpSp>
      <p:pic>
        <p:nvPicPr>
          <p:cNvPr id="6" name="Picture 5" descr="A close-up of several graphs&#10;&#10;Description automatically generated">
            <a:extLst>
              <a:ext uri="{FF2B5EF4-FFF2-40B4-BE49-F238E27FC236}">
                <a16:creationId xmlns:a16="http://schemas.microsoft.com/office/drawing/2014/main" id="{66030DB0-F1A5-056B-5722-C2DC8A675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706" y="1528790"/>
            <a:ext cx="7562582" cy="51677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E7F48936-5DC2-7E66-0269-8104F0C5FBC6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10" name="Graphic 9" descr="Wolf with solid fill">
              <a:extLst>
                <a:ext uri="{FF2B5EF4-FFF2-40B4-BE49-F238E27FC236}">
                  <a16:creationId xmlns:a16="http://schemas.microsoft.com/office/drawing/2014/main" id="{1D2D50A5-49E5-BDB4-50D2-4E3F962A0D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AB56F95-8FF9-02EA-50D6-7FB37922CCB9}"/>
                </a:ext>
              </a:extLst>
            </p:cNvPr>
            <p:cNvSpPr txBox="1"/>
            <p:nvPr/>
          </p:nvSpPr>
          <p:spPr>
            <a:xfrm>
              <a:off x="461003" y="230743"/>
              <a:ext cx="2748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6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C8A137D-D4D6-B1D9-E99A-34DC4E56EE2B}"/>
              </a:ext>
            </a:extLst>
          </p:cNvPr>
          <p:cNvGrpSpPr/>
          <p:nvPr/>
        </p:nvGrpSpPr>
        <p:grpSpPr>
          <a:xfrm>
            <a:off x="3615261" y="861967"/>
            <a:ext cx="4961470" cy="713339"/>
            <a:chOff x="253999" y="1062565"/>
            <a:chExt cx="4961470" cy="71333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949ADB3-3078-8C20-44F4-117093053A53}"/>
                </a:ext>
              </a:extLst>
            </p:cNvPr>
            <p:cNvSpPr/>
            <p:nvPr/>
          </p:nvSpPr>
          <p:spPr>
            <a:xfrm>
              <a:off x="253999" y="1062565"/>
              <a:ext cx="4961470" cy="713339"/>
            </a:xfrm>
            <a:prstGeom prst="rect">
              <a:avLst/>
            </a:prstGeom>
            <a:solidFill>
              <a:srgbClr val="C89F9C"/>
            </a:solidFill>
            <a:ln>
              <a:solidFill>
                <a:srgbClr val="513B3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7F896B6-88B2-8A5F-F0BE-39EE264E54B4}"/>
                </a:ext>
              </a:extLst>
            </p:cNvPr>
            <p:cNvSpPr txBox="1"/>
            <p:nvPr/>
          </p:nvSpPr>
          <p:spPr>
            <a:xfrm>
              <a:off x="393698" y="1150462"/>
              <a:ext cx="474133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latin typeface="Arial" panose="020B0604020202020204" pitchFamily="34" charset="0"/>
                  <a:cs typeface="Arial" panose="020B0604020202020204" pitchFamily="34" charset="0"/>
                </a:rPr>
                <a:t>DATA EXPORT AS CSV</a:t>
              </a:r>
              <a:endParaRPr lang="en-US" sz="3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A01A7B7-0D83-91E0-7A27-8764ACBE8F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1461" y="1663203"/>
            <a:ext cx="8909070" cy="291832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61A18E-8F28-3596-DF4E-AB54D0CAE4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4246" y="5260527"/>
            <a:ext cx="3581584" cy="9779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DC7E1EE-8976-CE8D-EA9D-24B72A45B565}"/>
              </a:ext>
            </a:extLst>
          </p:cNvPr>
          <p:cNvSpPr txBox="1"/>
          <p:nvPr/>
        </p:nvSpPr>
        <p:spPr>
          <a:xfrm>
            <a:off x="10550531" y="2212004"/>
            <a:ext cx="1493302" cy="1754326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804 landmarks</a:t>
            </a:r>
          </a:p>
          <a:p>
            <a:r>
              <a:rPr lang="en-US" dirty="0">
                <a:latin typeface="Abadi" panose="020B0604020104020204" pitchFamily="34" charset="0"/>
              </a:rPr>
              <a:t>across 148 skulls ~ 119,000 observations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38ED5B-7A74-E2B5-5E56-99EED9F3D7C0}"/>
              </a:ext>
            </a:extLst>
          </p:cNvPr>
          <p:cNvSpPr txBox="1"/>
          <p:nvPr/>
        </p:nvSpPr>
        <p:spPr>
          <a:xfrm>
            <a:off x="7830080" y="5426336"/>
            <a:ext cx="1493302" cy="64633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Group + species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C44FE1-A988-0342-ABB9-FBB4B6B14454}"/>
              </a:ext>
            </a:extLst>
          </p:cNvPr>
          <p:cNvSpPr txBox="1"/>
          <p:nvPr/>
        </p:nvSpPr>
        <p:spPr>
          <a:xfrm>
            <a:off x="7830080" y="5052441"/>
            <a:ext cx="1493302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badi" panose="020B0604020104020204" pitchFamily="34" charset="0"/>
              </a:rPr>
              <a:t>Classifiers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E7C546-9BA6-F170-C899-5E40C7A62AE7}"/>
              </a:ext>
            </a:extLst>
          </p:cNvPr>
          <p:cNvSpPr txBox="1"/>
          <p:nvPr/>
        </p:nvSpPr>
        <p:spPr>
          <a:xfrm>
            <a:off x="10550531" y="1842672"/>
            <a:ext cx="1493302" cy="369332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badi" panose="020B0604020104020204" pitchFamily="34" charset="0"/>
              </a:rPr>
              <a:t>Landmarks</a:t>
            </a:r>
          </a:p>
        </p:txBody>
      </p:sp>
    </p:spTree>
    <p:extLst>
      <p:ext uri="{BB962C8B-B14F-4D97-AF65-F5344CB8AC3E}">
        <p14:creationId xmlns:p14="http://schemas.microsoft.com/office/powerpoint/2010/main" val="241813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2600650" y="115531"/>
            <a:ext cx="6990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Abadi" panose="020B0604020104020204" pitchFamily="34" charset="0"/>
              </a:rPr>
              <a:t>Analysis Tutorial: 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7333FA7-D4C8-751C-DAFA-DDE32A73C75A}"/>
              </a:ext>
            </a:extLst>
          </p:cNvPr>
          <p:cNvGrpSpPr/>
          <p:nvPr/>
        </p:nvGrpSpPr>
        <p:grpSpPr>
          <a:xfrm>
            <a:off x="6910651" y="925894"/>
            <a:ext cx="3823230" cy="575902"/>
            <a:chOff x="253999" y="1062566"/>
            <a:chExt cx="3823230" cy="57590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56C5D6-CA01-D972-C1EA-69FCE59601E8}"/>
                </a:ext>
              </a:extLst>
            </p:cNvPr>
            <p:cNvSpPr/>
            <p:nvPr/>
          </p:nvSpPr>
          <p:spPr>
            <a:xfrm>
              <a:off x="253999" y="1062566"/>
              <a:ext cx="3823230" cy="575902"/>
            </a:xfrm>
            <a:prstGeom prst="rect">
              <a:avLst/>
            </a:prstGeom>
            <a:solidFill>
              <a:srgbClr val="C89F9C"/>
            </a:solidFill>
            <a:ln>
              <a:solidFill>
                <a:srgbClr val="513B3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F69255B-091C-A40C-E142-A1E77E1B8F4D}"/>
                </a:ext>
              </a:extLst>
            </p:cNvPr>
            <p:cNvSpPr txBox="1"/>
            <p:nvPr/>
          </p:nvSpPr>
          <p:spPr>
            <a:xfrm>
              <a:off x="359567" y="1150462"/>
              <a:ext cx="361209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latin typeface="Arial" panose="020B0604020202020204" pitchFamily="34" charset="0"/>
                  <a:cs typeface="Arial" panose="020B0604020202020204" pitchFamily="34" charset="0"/>
                </a:rPr>
                <a:t>STEP 2: </a:t>
              </a: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data tidying + format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C69669-A0B7-4F61-5B84-BB8EC669C24E}"/>
              </a:ext>
            </a:extLst>
          </p:cNvPr>
          <p:cNvGrpSpPr/>
          <p:nvPr/>
        </p:nvGrpSpPr>
        <p:grpSpPr>
          <a:xfrm>
            <a:off x="692690" y="925894"/>
            <a:ext cx="3259667" cy="575902"/>
            <a:chOff x="253999" y="1062566"/>
            <a:chExt cx="3259667" cy="575902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E10AE79-99A9-20D4-A538-0903F509F75A}"/>
                </a:ext>
              </a:extLst>
            </p:cNvPr>
            <p:cNvSpPr/>
            <p:nvPr/>
          </p:nvSpPr>
          <p:spPr>
            <a:xfrm>
              <a:off x="253999" y="1062566"/>
              <a:ext cx="3259667" cy="575902"/>
            </a:xfrm>
            <a:prstGeom prst="rect">
              <a:avLst/>
            </a:prstGeom>
            <a:solidFill>
              <a:srgbClr val="C89F9C"/>
            </a:solidFill>
            <a:ln>
              <a:solidFill>
                <a:srgbClr val="513B3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243AB9-4256-BDAB-969A-7651B9E9D75A}"/>
                </a:ext>
              </a:extLst>
            </p:cNvPr>
            <p:cNvSpPr txBox="1"/>
            <p:nvPr/>
          </p:nvSpPr>
          <p:spPr>
            <a:xfrm>
              <a:off x="393698" y="1150462"/>
              <a:ext cx="298026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>
                  <a:latin typeface="Arial" panose="020B0604020202020204" pitchFamily="34" charset="0"/>
                  <a:cs typeface="Arial" panose="020B0604020202020204" pitchFamily="34" charset="0"/>
                </a:rPr>
                <a:t>STEP 1: </a:t>
              </a:r>
              <a:r>
                <a:rPr lang="en-US" sz="2000">
                  <a:latin typeface="Arial" panose="020B0604020202020204" pitchFamily="34" charset="0"/>
                  <a:cs typeface="Arial" panose="020B0604020202020204" pitchFamily="34" charset="0"/>
                </a:rPr>
                <a:t>packages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52711728-F1E6-7BC8-64F5-DDFACBF0B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561" y="1689028"/>
            <a:ext cx="2938475" cy="110192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7BB376C6-2220-D832-6FA8-8882611BF72E}"/>
              </a:ext>
            </a:extLst>
          </p:cNvPr>
          <p:cNvGrpSpPr/>
          <p:nvPr/>
        </p:nvGrpSpPr>
        <p:grpSpPr>
          <a:xfrm>
            <a:off x="3149600" y="1877933"/>
            <a:ext cx="2946400" cy="849243"/>
            <a:chOff x="3119967" y="2198701"/>
            <a:chExt cx="2946400" cy="849243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4152395-1994-100E-92B3-606964732643}"/>
                </a:ext>
              </a:extLst>
            </p:cNvPr>
            <p:cNvCxnSpPr/>
            <p:nvPr/>
          </p:nvCxnSpPr>
          <p:spPr>
            <a:xfrm>
              <a:off x="3636433" y="2383367"/>
              <a:ext cx="723900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F4869A2-5708-FBDA-9490-F2C5571C477B}"/>
                </a:ext>
              </a:extLst>
            </p:cNvPr>
            <p:cNvCxnSpPr>
              <a:cxnSpLocks/>
            </p:cNvCxnSpPr>
            <p:nvPr/>
          </p:nvCxnSpPr>
          <p:spPr>
            <a:xfrm>
              <a:off x="3119967" y="2633134"/>
              <a:ext cx="1240366" cy="0"/>
            </a:xfrm>
            <a:prstGeom prst="straightConnector1">
              <a:avLst/>
            </a:prstGeom>
            <a:ln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BE0E73A-A21B-F795-6E2B-4920BA27730A}"/>
                </a:ext>
              </a:extLst>
            </p:cNvPr>
            <p:cNvCxnSpPr>
              <a:cxnSpLocks/>
            </p:cNvCxnSpPr>
            <p:nvPr/>
          </p:nvCxnSpPr>
          <p:spPr>
            <a:xfrm>
              <a:off x="3517900" y="2878667"/>
              <a:ext cx="842433" cy="0"/>
            </a:xfrm>
            <a:prstGeom prst="straightConnector1">
              <a:avLst/>
            </a:prstGeom>
            <a:ln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CA328DC-A4BA-38A2-6179-3ACB51EB2BF9}"/>
                </a:ext>
              </a:extLst>
            </p:cNvPr>
            <p:cNvSpPr txBox="1"/>
            <p:nvPr/>
          </p:nvSpPr>
          <p:spPr>
            <a:xfrm>
              <a:off x="4402667" y="2198701"/>
              <a:ext cx="1663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Arial" panose="020B0604020202020204" pitchFamily="34" charset="0"/>
                  <a:cs typeface="Arial" panose="020B0604020202020204" pitchFamily="34" charset="0"/>
                </a:rPr>
                <a:t>Data tidying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BAAEC73-DC96-2D9A-B3C3-71A48474A323}"/>
                </a:ext>
              </a:extLst>
            </p:cNvPr>
            <p:cNvSpPr txBox="1"/>
            <p:nvPr/>
          </p:nvSpPr>
          <p:spPr>
            <a:xfrm>
              <a:off x="4394742" y="2448468"/>
              <a:ext cx="1663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Arial" panose="020B0604020202020204" pitchFamily="34" charset="0"/>
                  <a:cs typeface="Arial" panose="020B0604020202020204" pitchFamily="34" charset="0"/>
                </a:rPr>
                <a:t>Data format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8C1FE05-5783-02FB-AC02-389B1767A09A}"/>
                </a:ext>
              </a:extLst>
            </p:cNvPr>
            <p:cNvSpPr txBox="1"/>
            <p:nvPr/>
          </p:nvSpPr>
          <p:spPr>
            <a:xfrm>
              <a:off x="4394742" y="2709390"/>
              <a:ext cx="1663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Arial" panose="020B0604020202020204" pitchFamily="34" charset="0"/>
                  <a:cs typeface="Arial" panose="020B0604020202020204" pitchFamily="34" charset="0"/>
                </a:rPr>
                <a:t>Spatial data</a:t>
              </a: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53DC2031-0A6F-4D53-465D-19B773AE2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50" y="3203937"/>
            <a:ext cx="3124361" cy="577880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C58D19C1-116E-4553-7ADB-841D3C474086}"/>
              </a:ext>
            </a:extLst>
          </p:cNvPr>
          <p:cNvGrpSpPr/>
          <p:nvPr/>
        </p:nvGrpSpPr>
        <p:grpSpPr>
          <a:xfrm>
            <a:off x="3225799" y="3253041"/>
            <a:ext cx="2768600" cy="571141"/>
            <a:chOff x="3225799" y="3193779"/>
            <a:chExt cx="2768600" cy="571141"/>
          </a:xfrm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7B310956-1B82-FE64-04BF-552E073FA23E}"/>
                </a:ext>
              </a:extLst>
            </p:cNvPr>
            <p:cNvCxnSpPr>
              <a:cxnSpLocks/>
            </p:cNvCxnSpPr>
            <p:nvPr/>
          </p:nvCxnSpPr>
          <p:spPr>
            <a:xfrm>
              <a:off x="3225799" y="3386853"/>
              <a:ext cx="1145116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73E5D7EE-DC87-9243-BDD3-CEF2DB17486B}"/>
                </a:ext>
              </a:extLst>
            </p:cNvPr>
            <p:cNvCxnSpPr>
              <a:cxnSpLocks/>
            </p:cNvCxnSpPr>
            <p:nvPr/>
          </p:nvCxnSpPr>
          <p:spPr>
            <a:xfrm>
              <a:off x="3894666" y="3553498"/>
              <a:ext cx="476249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CFCD194-0755-B123-C9AD-41FDCF5BDEB6}"/>
                </a:ext>
              </a:extLst>
            </p:cNvPr>
            <p:cNvSpPr txBox="1"/>
            <p:nvPr/>
          </p:nvSpPr>
          <p:spPr>
            <a:xfrm>
              <a:off x="4326466" y="3193779"/>
              <a:ext cx="1663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Arial" panose="020B0604020202020204" pitchFamily="34" charset="0"/>
                  <a:cs typeface="Arial" panose="020B0604020202020204" pitchFamily="34" charset="0"/>
                </a:rPr>
                <a:t>3D slicer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7D3BFB4-463E-BAE1-B560-3CEF731D7A1C}"/>
                </a:ext>
              </a:extLst>
            </p:cNvPr>
            <p:cNvSpPr txBox="1"/>
            <p:nvPr/>
          </p:nvSpPr>
          <p:spPr>
            <a:xfrm>
              <a:off x="4330699" y="3426366"/>
              <a:ext cx="16637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>
                  <a:latin typeface="Arial" panose="020B0604020202020204" pitchFamily="34" charset="0"/>
                  <a:cs typeface="Arial" panose="020B0604020202020204" pitchFamily="34" charset="0"/>
                </a:rPr>
                <a:t>Variables</a:t>
              </a: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588A9167-BFD4-E99D-90EC-120928DF62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416" y="1538896"/>
            <a:ext cx="5874052" cy="5150115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F6DF406B-68E5-6E84-3D8D-A036E3035411}"/>
              </a:ext>
            </a:extLst>
          </p:cNvPr>
          <p:cNvGrpSpPr/>
          <p:nvPr/>
        </p:nvGrpSpPr>
        <p:grpSpPr>
          <a:xfrm>
            <a:off x="5617633" y="1664344"/>
            <a:ext cx="593941" cy="4951994"/>
            <a:chOff x="5617633" y="1605082"/>
            <a:chExt cx="593941" cy="495199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FB26826-096E-B555-69B1-5BAD5FFA840F}"/>
                </a:ext>
              </a:extLst>
            </p:cNvPr>
            <p:cNvCxnSpPr>
              <a:cxnSpLocks/>
              <a:endCxn id="7" idx="1"/>
            </p:cNvCxnSpPr>
            <p:nvPr/>
          </p:nvCxnSpPr>
          <p:spPr>
            <a:xfrm flipV="1">
              <a:off x="5617633" y="1981790"/>
              <a:ext cx="378643" cy="29716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4055C3B5-41A0-34B5-D40C-6C42F1C1F13D}"/>
                </a:ext>
              </a:extLst>
            </p:cNvPr>
            <p:cNvSpPr/>
            <p:nvPr/>
          </p:nvSpPr>
          <p:spPr>
            <a:xfrm>
              <a:off x="5996276" y="1605082"/>
              <a:ext cx="215298" cy="753415"/>
            </a:xfrm>
            <a:prstGeom prst="leftBrace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D4FFE01-A722-7A71-3D63-CDED0C3D368F}"/>
                </a:ext>
              </a:extLst>
            </p:cNvPr>
            <p:cNvCxnSpPr>
              <a:cxnSpLocks/>
              <a:endCxn id="19" idx="1"/>
            </p:cNvCxnSpPr>
            <p:nvPr/>
          </p:nvCxnSpPr>
          <p:spPr>
            <a:xfrm>
              <a:off x="5617633" y="2249543"/>
              <a:ext cx="428082" cy="2355594"/>
            </a:xfrm>
            <a:prstGeom prst="lin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Left Brace 18">
              <a:extLst>
                <a:ext uri="{FF2B5EF4-FFF2-40B4-BE49-F238E27FC236}">
                  <a16:creationId xmlns:a16="http://schemas.microsoft.com/office/drawing/2014/main" id="{A5052816-B3DA-B9D7-34EB-7A008939A846}"/>
                </a:ext>
              </a:extLst>
            </p:cNvPr>
            <p:cNvSpPr/>
            <p:nvPr/>
          </p:nvSpPr>
          <p:spPr>
            <a:xfrm>
              <a:off x="6045715" y="2653198"/>
              <a:ext cx="151888" cy="3903878"/>
            </a:xfrm>
            <a:prstGeom prst="leftBrace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C8381A4-5B3C-B62C-2C83-F70413CAF8AA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9" name="Graphic 8" descr="Wolf with solid fill">
              <a:extLst>
                <a:ext uri="{FF2B5EF4-FFF2-40B4-BE49-F238E27FC236}">
                  <a16:creationId xmlns:a16="http://schemas.microsoft.com/office/drawing/2014/main" id="{D749B3A1-C35C-8827-1E8D-B30D093F2E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2679A51-BC88-626F-A5CF-1548DF46D1DB}"/>
                </a:ext>
              </a:extLst>
            </p:cNvPr>
            <p:cNvSpPr txBox="1"/>
            <p:nvPr/>
          </p:nvSpPr>
          <p:spPr>
            <a:xfrm>
              <a:off x="461003" y="230743"/>
              <a:ext cx="2748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9677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1DECF0-AD96-3449-0C54-194E0831EB50}"/>
              </a:ext>
            </a:extLst>
          </p:cNvPr>
          <p:cNvSpPr/>
          <p:nvPr/>
        </p:nvSpPr>
        <p:spPr>
          <a:xfrm>
            <a:off x="0" y="0"/>
            <a:ext cx="12192000" cy="822960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6B8E3-26F7-109A-312A-ADB070239A80}"/>
              </a:ext>
            </a:extLst>
          </p:cNvPr>
          <p:cNvSpPr/>
          <p:nvPr/>
        </p:nvSpPr>
        <p:spPr>
          <a:xfrm>
            <a:off x="0" y="6758348"/>
            <a:ext cx="12192000" cy="99652"/>
          </a:xfrm>
          <a:prstGeom prst="rect">
            <a:avLst/>
          </a:prstGeom>
          <a:solidFill>
            <a:srgbClr val="BBBAC6"/>
          </a:solidFill>
          <a:ln>
            <a:solidFill>
              <a:srgbClr val="BBBAC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846090-2F57-770D-3AE1-05A00334710F}"/>
              </a:ext>
            </a:extLst>
          </p:cNvPr>
          <p:cNvSpPr txBox="1"/>
          <p:nvPr/>
        </p:nvSpPr>
        <p:spPr>
          <a:xfrm>
            <a:off x="2600649" y="118670"/>
            <a:ext cx="69906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Abadi" panose="020B0604020104020204" pitchFamily="34" charset="0"/>
              </a:rPr>
              <a:t>Analysis Tutorial: GPA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4F5C3B-5160-8591-1159-DC62629CD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142" y="1019177"/>
            <a:ext cx="8389715" cy="549419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57E243B-836D-C352-E8CF-044F00D094E0}"/>
              </a:ext>
            </a:extLst>
          </p:cNvPr>
          <p:cNvGrpSpPr/>
          <p:nvPr/>
        </p:nvGrpSpPr>
        <p:grpSpPr>
          <a:xfrm>
            <a:off x="31362" y="-39850"/>
            <a:ext cx="1071838" cy="901817"/>
            <a:chOff x="31362" y="-39850"/>
            <a:chExt cx="1071838" cy="901817"/>
          </a:xfrm>
        </p:grpSpPr>
        <p:pic>
          <p:nvPicPr>
            <p:cNvPr id="7" name="Graphic 6" descr="Wolf with solid fill">
              <a:extLst>
                <a:ext uri="{FF2B5EF4-FFF2-40B4-BE49-F238E27FC236}">
                  <a16:creationId xmlns:a16="http://schemas.microsoft.com/office/drawing/2014/main" id="{CB477849-9C76-D2E8-CE0E-FCF899F2B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1362" y="-39850"/>
              <a:ext cx="1071838" cy="90181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F9EA54-8723-A633-6588-85A2AFDA9069}"/>
                </a:ext>
              </a:extLst>
            </p:cNvPr>
            <p:cNvSpPr txBox="1"/>
            <p:nvPr/>
          </p:nvSpPr>
          <p:spPr>
            <a:xfrm>
              <a:off x="461003" y="230743"/>
              <a:ext cx="2748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>
                  <a:solidFill>
                    <a:schemeClr val="bg1"/>
                  </a:solidFill>
                  <a:latin typeface="Abadi" panose="020B0604020104020204" pitchFamily="34" charset="0"/>
                </a:rPr>
                <a:t>8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11CCC24-AABA-4DD9-2228-74AF87836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7147" y="1019177"/>
            <a:ext cx="2133710" cy="819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56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1251</TotalTime>
  <Words>267</Words>
  <Application>Microsoft Office PowerPoint</Application>
  <PresentationFormat>Widescreen</PresentationFormat>
  <Paragraphs>73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Abadi</vt:lpstr>
      <vt:lpstr>Aptos</vt:lpstr>
      <vt:lpstr>Aptos Display</vt:lpstr>
      <vt:lpstr>Arial</vt:lpstr>
      <vt:lpstr>Office Theme</vt:lpstr>
      <vt:lpstr>Comparing Canid Skull Morphology in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Bailey</dc:creator>
  <cp:lastModifiedBy>Patrick Bailey</cp:lastModifiedBy>
  <cp:revision>1</cp:revision>
  <dcterms:created xsi:type="dcterms:W3CDTF">2024-04-15T21:27:41Z</dcterms:created>
  <dcterms:modified xsi:type="dcterms:W3CDTF">2024-04-24T20:03:58Z</dcterms:modified>
</cp:coreProperties>
</file>

<file path=docProps/thumbnail.jpeg>
</file>